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95372fe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95372fe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95372fe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95372fe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95372fe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95372fe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95372fe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95372fe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95372fe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95372fe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95372fe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95372fe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95372fe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95372fe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95372fe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95372fe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95372fe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95372fe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21fcae7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21fcae7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95372fe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95372fe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95372fe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95372fe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95372fe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95372fe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95372fe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95372fe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95372fe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95372fe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95372fe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95372fe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95372fe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95372fe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95372fe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95372fe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aclweb.org/anthology/events/naacl-2019/" TargetMode="External"/><Relationship Id="rId4" Type="http://schemas.openxmlformats.org/officeDocument/2006/relationships/hyperlink" Target="https://www.aclweb.org/anthology/events/acl-2019/" TargetMode="External"/><Relationship Id="rId10" Type="http://schemas.openxmlformats.org/officeDocument/2006/relationships/hyperlink" Target="https://arxiv.org/list/cs.CL/recent" TargetMode="External"/><Relationship Id="rId9" Type="http://schemas.openxmlformats.org/officeDocument/2006/relationships/hyperlink" Target="http://www.wsdm-conference.org/" TargetMode="External"/><Relationship Id="rId5" Type="http://schemas.openxmlformats.org/officeDocument/2006/relationships/hyperlink" Target="https://www.aclweb.org/anthology/events/emnlp-2019/" TargetMode="External"/><Relationship Id="rId6" Type="http://schemas.openxmlformats.org/officeDocument/2006/relationships/hyperlink" Target="https://papers.nips.cc/" TargetMode="External"/><Relationship Id="rId7" Type="http://schemas.openxmlformats.org/officeDocument/2006/relationships/hyperlink" Target="http://proceedings.mlr.press/v97/" TargetMode="External"/><Relationship Id="rId8" Type="http://schemas.openxmlformats.org/officeDocument/2006/relationships/hyperlink" Target="http://www.kdd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abs/1510.0382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lizzard.cs.uwaterloo.ca/keshav/home/Papers/data/07/paper-reading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Reading Session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Tips and Tricks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2 (~1-2 hours)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whole paper!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gloss over mathematical proofs and implementation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Jot down key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notes in margins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Things you didn't understand to read about later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Questions about paper to ask the author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figures carefully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references for future reading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pass 2...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you explain the paper to your teammate?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you find relevant examples easily about claims?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pass 3...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you read this paper even further?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you understand everything?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Maybe need to read references first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Maybe it's a bad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this paper relevant to your research?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3 (2+++ hours)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</a:t>
            </a:r>
            <a:r>
              <a:rPr b="1" lang="en"/>
              <a:t>questioning</a:t>
            </a:r>
            <a:r>
              <a:rPr lang="en"/>
              <a:t> the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assumptions valid?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this the correct dataset to use?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</a:t>
            </a:r>
            <a:r>
              <a:rPr i="1" lang="en"/>
              <a:t>you</a:t>
            </a:r>
            <a:r>
              <a:rPr lang="en"/>
              <a:t> have done it this way?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there missing information?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 attention to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the mathematical proofs </a:t>
            </a:r>
            <a:r>
              <a:rPr i="1" lang="en"/>
              <a:t>carefully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Revisit tables and figures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pass 3...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be able to re-implement the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potential ideas for extensions or future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strong and weak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any potential issues with assumptions/experiments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 recite the paper from memory :)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a Lit Search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NLP Conferences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NAACL</a:t>
            </a:r>
            <a:r>
              <a:rPr lang="en" sz="1800"/>
              <a:t>, </a:t>
            </a: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ACL</a:t>
            </a:r>
            <a:r>
              <a:rPr lang="en" sz="1800"/>
              <a:t>, </a:t>
            </a:r>
            <a:r>
              <a:rPr lang="en" sz="1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EMNLP</a:t>
            </a:r>
            <a:r>
              <a:rPr lang="en" sz="1800"/>
              <a:t>, </a:t>
            </a:r>
            <a:r>
              <a:rPr lang="en" sz="1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NIPS</a:t>
            </a:r>
            <a:r>
              <a:rPr lang="en" sz="1800"/>
              <a:t>, </a:t>
            </a:r>
            <a:r>
              <a:rPr lang="en" sz="18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ICML</a:t>
            </a:r>
            <a:r>
              <a:rPr lang="en" sz="1800"/>
              <a:t>, </a:t>
            </a:r>
            <a:r>
              <a:rPr lang="en" sz="18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SigKDD</a:t>
            </a:r>
            <a:r>
              <a:rPr lang="en" sz="1800"/>
              <a:t>,  </a:t>
            </a:r>
            <a:r>
              <a:rPr lang="en" sz="18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WSDM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Scholar (careful with quality)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arXiv (Computation and Linguistics section)</a:t>
            </a:r>
            <a:r>
              <a:rPr lang="en"/>
              <a:t> (careful with quality)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well-cited papers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a single pass on these papers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careful note of related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Find shared citations: these are probably key papers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Find shared authors: these are probably key researchers; find their relevant papers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those key papers to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from 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on a few papers!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We've linked a ton of good ones in the syllabus!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Plan to spend a good chunk of time on your literature search!</a:t>
            </a:r>
            <a:endParaRPr/>
          </a:p>
        </p:txBody>
      </p:sp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 of Advice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/>
              <a:t>“What is the goal?”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“Which data sets were used?”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“What were the metrics? How are eventual results compared?”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“What was the approach?”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“What were the results?”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“How did this compare to other work?”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“Is there any kind of ‘help’ (plots, graphs, etc.) that help understand the results?”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“Is there an error analysis”?</a:t>
            </a:r>
            <a:endParaRPr/>
          </a:p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Paper - Checklist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discussion: How to Read a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discussion: How to do a Lit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discussion: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A Sensitivity Analysis of (and Practitioners' Guide to) Convolutional Neural Nets for Sentence Classification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 a Paper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read it all...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92875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Read a Paper by S. Keshav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http://blizzard.cs.uwaterloo.ca/keshav/home/Papers/data/07/paper-reading.pdf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 here?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need to do a literature search!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wasted time on bad papers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more about a sub-field in 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most skills, it must be studied and practiced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It's not easy to do!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Pass Approach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 1: The Bird's Eye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 2: Understand the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 3: (Be able to) Implement the Paper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1 (~5-10 minutes)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the Title, Abstract, and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section and sub-section </a:t>
            </a:r>
            <a:r>
              <a:rPr i="1" lang="en"/>
              <a:t>headings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Glance at the math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Conclusions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Glance at References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pass 1...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Category</a:t>
            </a:r>
            <a:r>
              <a:rPr lang="en"/>
              <a:t>: What kind of paper is this?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Context</a:t>
            </a:r>
            <a:r>
              <a:rPr lang="en"/>
              <a:t>: Which existing work is this related 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Correctness</a:t>
            </a:r>
            <a:r>
              <a:rPr lang="en"/>
              <a:t>: Are the assumptions valid?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Contributions</a:t>
            </a:r>
            <a:r>
              <a:rPr lang="en"/>
              <a:t>: What are the paper's main contributions?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Clarity</a:t>
            </a:r>
            <a:r>
              <a:rPr lang="en"/>
              <a:t>: Is this well-written?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pass 2...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3014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you read this paper further?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it interesting?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you understand the first pass?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 paper bad?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it relevant to your research?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