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5"/>
  </p:notesMasterIdLst>
  <p:sldIdLst>
    <p:sldId id="256" r:id="rId2"/>
    <p:sldId id="315" r:id="rId3"/>
    <p:sldId id="316" r:id="rId4"/>
    <p:sldId id="317" r:id="rId5"/>
    <p:sldId id="319" r:id="rId6"/>
    <p:sldId id="318" r:id="rId7"/>
    <p:sldId id="321" r:id="rId8"/>
    <p:sldId id="322" r:id="rId9"/>
    <p:sldId id="323" r:id="rId10"/>
    <p:sldId id="324" r:id="rId11"/>
    <p:sldId id="320" r:id="rId12"/>
    <p:sldId id="325" r:id="rId13"/>
    <p:sldId id="314"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322890-FAC2-457B-A564-CCBB0AAACEAE}">
  <a:tblStyle styleId="{55322890-FAC2-457B-A564-CCBB0AAACE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946d0ea922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946d0ea922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79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946d0ea922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946d0ea922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786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a08e5766c1_0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a08e5766c1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445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946d0ea922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946d0ea922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378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ga08e5766c1_0_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 name="Google Shape;2148;ga08e5766c1_0_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434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56853" y="346880"/>
            <a:ext cx="1727852" cy="2340601"/>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rot="10800000">
            <a:off x="6573811" y="-401568"/>
            <a:ext cx="1479225" cy="1242621"/>
            <a:chOff x="4649450" y="3501085"/>
            <a:chExt cx="1170736" cy="983475"/>
          </a:xfrm>
        </p:grpSpPr>
        <p:sp>
          <p:nvSpPr>
            <p:cNvPr id="11" name="Google Shape;11;p2"/>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02761" y="350108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1673850" y="1919150"/>
            <a:ext cx="5796300" cy="106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8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2310450" y="3408738"/>
            <a:ext cx="4523100" cy="45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Comfortaa"/>
                <a:ea typeface="Comfortaa"/>
                <a:cs typeface="Comfortaa"/>
                <a:sym typeface="Comforta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 name="Google Shape;16;p2"/>
          <p:cNvGrpSpPr/>
          <p:nvPr/>
        </p:nvGrpSpPr>
        <p:grpSpPr>
          <a:xfrm>
            <a:off x="-786719" y="2252601"/>
            <a:ext cx="2001689" cy="1608178"/>
            <a:chOff x="4649450" y="3527425"/>
            <a:chExt cx="1224050" cy="983475"/>
          </a:xfrm>
        </p:grpSpPr>
        <p:sp>
          <p:nvSpPr>
            <p:cNvPr id="17" name="Google Shape;17;p2"/>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409500" y="3041439"/>
            <a:ext cx="1727852" cy="2340601"/>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flipH="1">
            <a:off x="468089" y="4209554"/>
            <a:ext cx="1137776" cy="1541367"/>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flipH="1">
            <a:off x="7489631" y="-565322"/>
            <a:ext cx="1726514" cy="2338788"/>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rot="10800000">
            <a:off x="8053010" y="1678417"/>
            <a:ext cx="1255875" cy="1009045"/>
            <a:chOff x="4649450" y="3527425"/>
            <a:chExt cx="1224050" cy="983475"/>
          </a:xfrm>
        </p:grpSpPr>
        <p:sp>
          <p:nvSpPr>
            <p:cNvPr id="24" name="Google Shape;24;p2"/>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p:nvPr/>
        </p:nvSpPr>
        <p:spPr>
          <a:xfrm rot="10800000">
            <a:off x="8297875" y="260505"/>
            <a:ext cx="1277247" cy="1730198"/>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a:off x="8007556" y="2171881"/>
            <a:ext cx="1857882" cy="2516743"/>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a:off x="1456509" y="4634991"/>
            <a:ext cx="1137754" cy="914140"/>
            <a:chOff x="4649450" y="3527425"/>
            <a:chExt cx="1224050" cy="983475"/>
          </a:xfrm>
        </p:grpSpPr>
        <p:sp>
          <p:nvSpPr>
            <p:cNvPr id="30" name="Google Shape;30;p2"/>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
        <p:cNvGrpSpPr/>
        <p:nvPr/>
      </p:nvGrpSpPr>
      <p:grpSpPr>
        <a:xfrm>
          <a:off x="0" y="0"/>
          <a:ext cx="0" cy="0"/>
          <a:chOff x="0" y="0"/>
          <a:chExt cx="0" cy="0"/>
        </a:xfrm>
      </p:grpSpPr>
      <p:sp>
        <p:nvSpPr>
          <p:cNvPr id="98" name="Google Shape;98;p4"/>
          <p:cNvSpPr txBox="1">
            <a:spLocks noGrp="1"/>
          </p:cNvSpPr>
          <p:nvPr>
            <p:ph type="body" idx="1"/>
          </p:nvPr>
        </p:nvSpPr>
        <p:spPr>
          <a:xfrm>
            <a:off x="778500" y="1424000"/>
            <a:ext cx="7648800" cy="342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Font typeface="Roboto"/>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99" name="Google Shape;99;p4"/>
          <p:cNvGrpSpPr/>
          <p:nvPr/>
        </p:nvGrpSpPr>
        <p:grpSpPr>
          <a:xfrm rot="10800000">
            <a:off x="7535961" y="-269332"/>
            <a:ext cx="931789" cy="782748"/>
            <a:chOff x="4649450" y="3501085"/>
            <a:chExt cx="1170736" cy="983475"/>
          </a:xfrm>
        </p:grpSpPr>
        <p:sp>
          <p:nvSpPr>
            <p:cNvPr id="100" name="Google Shape;100;p4"/>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4702761" y="350108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4"/>
          <p:cNvSpPr/>
          <p:nvPr/>
        </p:nvSpPr>
        <p:spPr>
          <a:xfrm>
            <a:off x="-276875" y="3855657"/>
            <a:ext cx="978678" cy="1325746"/>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5400000" flipH="1">
            <a:off x="75661" y="4687311"/>
            <a:ext cx="644422" cy="873055"/>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rot="-5400000" flipH="1">
            <a:off x="8113268" y="-372123"/>
            <a:ext cx="1087444" cy="1473085"/>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4"/>
          <p:cNvGrpSpPr/>
          <p:nvPr/>
        </p:nvGrpSpPr>
        <p:grpSpPr>
          <a:xfrm rot="10800000">
            <a:off x="8468280" y="1041249"/>
            <a:ext cx="790981" cy="635522"/>
            <a:chOff x="4649450" y="3527425"/>
            <a:chExt cx="1224050" cy="983475"/>
          </a:xfrm>
        </p:grpSpPr>
        <p:sp>
          <p:nvSpPr>
            <p:cNvPr id="107" name="Google Shape;107;p4"/>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4"/>
          <p:cNvSpPr/>
          <p:nvPr/>
        </p:nvSpPr>
        <p:spPr>
          <a:xfrm rot="10800000">
            <a:off x="8622333" y="148018"/>
            <a:ext cx="804487" cy="1089783"/>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rot="10800000">
            <a:off x="8439485" y="1351926"/>
            <a:ext cx="1170190" cy="1585175"/>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txBox="1">
            <a:spLocks noGrp="1"/>
          </p:cNvSpPr>
          <p:nvPr>
            <p:ph type="title"/>
          </p:nvPr>
        </p:nvSpPr>
        <p:spPr>
          <a:xfrm>
            <a:off x="930900" y="605225"/>
            <a:ext cx="5950500" cy="44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7"/>
        <p:cNvGrpSpPr/>
        <p:nvPr/>
      </p:nvGrpSpPr>
      <p:grpSpPr>
        <a:xfrm>
          <a:off x="0" y="0"/>
          <a:ext cx="0" cy="0"/>
          <a:chOff x="0" y="0"/>
          <a:chExt cx="0" cy="0"/>
        </a:xfrm>
      </p:grpSpPr>
      <p:sp>
        <p:nvSpPr>
          <p:cNvPr id="228" name="Google Shape;228;p9"/>
          <p:cNvSpPr txBox="1">
            <a:spLocks noGrp="1"/>
          </p:cNvSpPr>
          <p:nvPr>
            <p:ph type="title" hasCustomPrompt="1"/>
          </p:nvPr>
        </p:nvSpPr>
        <p:spPr>
          <a:xfrm>
            <a:off x="2510174" y="492028"/>
            <a:ext cx="1459200" cy="77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300"/>
              <a:buNone/>
              <a:defRPr sz="6300"/>
            </a:lvl1pPr>
            <a:lvl2pPr lvl="1" algn="ctr" rtl="0">
              <a:spcBef>
                <a:spcPts val="0"/>
              </a:spcBef>
              <a:spcAft>
                <a:spcPts val="0"/>
              </a:spcAft>
              <a:buSzPts val="6300"/>
              <a:buNone/>
              <a:defRPr sz="6300"/>
            </a:lvl2pPr>
            <a:lvl3pPr lvl="2" algn="ctr" rtl="0">
              <a:spcBef>
                <a:spcPts val="0"/>
              </a:spcBef>
              <a:spcAft>
                <a:spcPts val="0"/>
              </a:spcAft>
              <a:buSzPts val="6300"/>
              <a:buNone/>
              <a:defRPr sz="6300"/>
            </a:lvl3pPr>
            <a:lvl4pPr lvl="3" algn="ctr" rtl="0">
              <a:spcBef>
                <a:spcPts val="0"/>
              </a:spcBef>
              <a:spcAft>
                <a:spcPts val="0"/>
              </a:spcAft>
              <a:buSzPts val="6300"/>
              <a:buNone/>
              <a:defRPr sz="6300"/>
            </a:lvl4pPr>
            <a:lvl5pPr lvl="4" algn="ctr" rtl="0">
              <a:spcBef>
                <a:spcPts val="0"/>
              </a:spcBef>
              <a:spcAft>
                <a:spcPts val="0"/>
              </a:spcAft>
              <a:buSzPts val="6300"/>
              <a:buNone/>
              <a:defRPr sz="6300"/>
            </a:lvl5pPr>
            <a:lvl6pPr lvl="5" algn="ctr" rtl="0">
              <a:spcBef>
                <a:spcPts val="0"/>
              </a:spcBef>
              <a:spcAft>
                <a:spcPts val="0"/>
              </a:spcAft>
              <a:buSzPts val="6300"/>
              <a:buNone/>
              <a:defRPr sz="6300"/>
            </a:lvl6pPr>
            <a:lvl7pPr lvl="6" algn="ctr" rtl="0">
              <a:spcBef>
                <a:spcPts val="0"/>
              </a:spcBef>
              <a:spcAft>
                <a:spcPts val="0"/>
              </a:spcAft>
              <a:buSzPts val="6300"/>
              <a:buNone/>
              <a:defRPr sz="6300"/>
            </a:lvl7pPr>
            <a:lvl8pPr lvl="7" algn="ctr" rtl="0">
              <a:spcBef>
                <a:spcPts val="0"/>
              </a:spcBef>
              <a:spcAft>
                <a:spcPts val="0"/>
              </a:spcAft>
              <a:buSzPts val="6300"/>
              <a:buNone/>
              <a:defRPr sz="6300"/>
            </a:lvl8pPr>
            <a:lvl9pPr lvl="8" algn="ctr" rtl="0">
              <a:spcBef>
                <a:spcPts val="0"/>
              </a:spcBef>
              <a:spcAft>
                <a:spcPts val="0"/>
              </a:spcAft>
              <a:buSzPts val="6300"/>
              <a:buNone/>
              <a:defRPr sz="6300"/>
            </a:lvl9pPr>
          </a:lstStyle>
          <a:p>
            <a:r>
              <a:t>xx%</a:t>
            </a:r>
          </a:p>
        </p:txBody>
      </p:sp>
      <p:grpSp>
        <p:nvGrpSpPr>
          <p:cNvPr id="229" name="Google Shape;229;p9"/>
          <p:cNvGrpSpPr/>
          <p:nvPr/>
        </p:nvGrpSpPr>
        <p:grpSpPr>
          <a:xfrm>
            <a:off x="6520300" y="4742058"/>
            <a:ext cx="450323" cy="449885"/>
            <a:chOff x="4887569" y="4595026"/>
            <a:chExt cx="381145" cy="381032"/>
          </a:xfrm>
        </p:grpSpPr>
        <p:sp>
          <p:nvSpPr>
            <p:cNvPr id="230" name="Google Shape;230;p9"/>
            <p:cNvSpPr/>
            <p:nvPr/>
          </p:nvSpPr>
          <p:spPr>
            <a:xfrm>
              <a:off x="5162374" y="4614573"/>
              <a:ext cx="94000" cy="103505"/>
            </a:xfrm>
            <a:custGeom>
              <a:avLst/>
              <a:gdLst/>
              <a:ahLst/>
              <a:cxnLst/>
              <a:rect l="l" t="t" r="r" b="b"/>
              <a:pathLst>
                <a:path w="7526" h="8287" extrusionOk="0">
                  <a:moveTo>
                    <a:pt x="1" y="0"/>
                  </a:moveTo>
                  <a:lnTo>
                    <a:pt x="7526" y="8287"/>
                  </a:lnTo>
                  <a:cubicBezTo>
                    <a:pt x="7347" y="7811"/>
                    <a:pt x="7145" y="7358"/>
                    <a:pt x="6918" y="6906"/>
                  </a:cubicBezTo>
                  <a:lnTo>
                    <a:pt x="1322" y="738"/>
                  </a:lnTo>
                  <a:cubicBezTo>
                    <a:pt x="894" y="464"/>
                    <a:pt x="453" y="226"/>
                    <a:pt x="1" y="0"/>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31" name="Google Shape;231;p9"/>
            <p:cNvSpPr/>
            <p:nvPr/>
          </p:nvSpPr>
          <p:spPr>
            <a:xfrm>
              <a:off x="5125791" y="4601034"/>
              <a:ext cx="140550" cy="154814"/>
            </a:xfrm>
            <a:custGeom>
              <a:avLst/>
              <a:gdLst/>
              <a:ahLst/>
              <a:cxnLst/>
              <a:rect l="l" t="t" r="r" b="b"/>
              <a:pathLst>
                <a:path w="11253" h="12395" extrusionOk="0">
                  <a:moveTo>
                    <a:pt x="1" y="1"/>
                  </a:moveTo>
                  <a:lnTo>
                    <a:pt x="11252" y="12395"/>
                  </a:lnTo>
                  <a:cubicBezTo>
                    <a:pt x="11205" y="12097"/>
                    <a:pt x="11157" y="11800"/>
                    <a:pt x="11086" y="11502"/>
                  </a:cubicBezTo>
                  <a:lnTo>
                    <a:pt x="870" y="251"/>
                  </a:lnTo>
                  <a:cubicBezTo>
                    <a:pt x="596" y="155"/>
                    <a:pt x="299" y="72"/>
                    <a:pt x="1" y="1"/>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32" name="Google Shape;232;p9"/>
            <p:cNvSpPr/>
            <p:nvPr/>
          </p:nvSpPr>
          <p:spPr>
            <a:xfrm>
              <a:off x="5096802" y="4595976"/>
              <a:ext cx="171912" cy="189323"/>
            </a:xfrm>
            <a:custGeom>
              <a:avLst/>
              <a:gdLst/>
              <a:ahLst/>
              <a:cxnLst/>
              <a:rect l="l" t="t" r="r" b="b"/>
              <a:pathLst>
                <a:path w="13764" h="15158" extrusionOk="0">
                  <a:moveTo>
                    <a:pt x="0" y="1"/>
                  </a:moveTo>
                  <a:lnTo>
                    <a:pt x="13764" y="15157"/>
                  </a:lnTo>
                  <a:cubicBezTo>
                    <a:pt x="13764" y="14907"/>
                    <a:pt x="13752" y="14669"/>
                    <a:pt x="13740" y="14419"/>
                  </a:cubicBezTo>
                  <a:lnTo>
                    <a:pt x="726" y="84"/>
                  </a:lnTo>
                  <a:cubicBezTo>
                    <a:pt x="488" y="48"/>
                    <a:pt x="238" y="25"/>
                    <a:pt x="0" y="1"/>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33" name="Google Shape;233;p9"/>
            <p:cNvSpPr/>
            <p:nvPr/>
          </p:nvSpPr>
          <p:spPr>
            <a:xfrm>
              <a:off x="5071659" y="4595026"/>
              <a:ext cx="196318" cy="215253"/>
            </a:xfrm>
            <a:custGeom>
              <a:avLst/>
              <a:gdLst/>
              <a:ahLst/>
              <a:cxnLst/>
              <a:rect l="l" t="t" r="r" b="b"/>
              <a:pathLst>
                <a:path w="15718" h="17234" extrusionOk="0">
                  <a:moveTo>
                    <a:pt x="430" y="0"/>
                  </a:moveTo>
                  <a:cubicBezTo>
                    <a:pt x="287" y="0"/>
                    <a:pt x="144" y="5"/>
                    <a:pt x="1" y="5"/>
                  </a:cubicBezTo>
                  <a:lnTo>
                    <a:pt x="15646" y="17234"/>
                  </a:lnTo>
                  <a:cubicBezTo>
                    <a:pt x="15670" y="17019"/>
                    <a:pt x="15693" y="16805"/>
                    <a:pt x="15717" y="16591"/>
                  </a:cubicBezTo>
                  <a:lnTo>
                    <a:pt x="644" y="5"/>
                  </a:lnTo>
                  <a:cubicBezTo>
                    <a:pt x="572" y="1"/>
                    <a:pt x="501" y="0"/>
                    <a:pt x="430" y="0"/>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34" name="Google Shape;234;p9"/>
            <p:cNvSpPr/>
            <p:nvPr/>
          </p:nvSpPr>
          <p:spPr>
            <a:xfrm>
              <a:off x="5049215" y="4596275"/>
              <a:ext cx="215190" cy="236161"/>
            </a:xfrm>
            <a:custGeom>
              <a:avLst/>
              <a:gdLst/>
              <a:ahLst/>
              <a:cxnLst/>
              <a:rect l="l" t="t" r="r" b="b"/>
              <a:pathLst>
                <a:path w="17229" h="18908" extrusionOk="0">
                  <a:moveTo>
                    <a:pt x="584" y="1"/>
                  </a:moveTo>
                  <a:cubicBezTo>
                    <a:pt x="393" y="24"/>
                    <a:pt x="191" y="48"/>
                    <a:pt x="0" y="72"/>
                  </a:cubicBezTo>
                  <a:lnTo>
                    <a:pt x="17098" y="18908"/>
                  </a:lnTo>
                  <a:cubicBezTo>
                    <a:pt x="17145" y="18717"/>
                    <a:pt x="17193" y="18527"/>
                    <a:pt x="17228" y="18336"/>
                  </a:cubicBezTo>
                  <a:lnTo>
                    <a:pt x="584"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35" name="Google Shape;235;p9"/>
            <p:cNvSpPr/>
            <p:nvPr/>
          </p:nvSpPr>
          <p:spPr>
            <a:xfrm>
              <a:off x="5028694" y="4599848"/>
              <a:ext cx="230203" cy="252523"/>
            </a:xfrm>
            <a:custGeom>
              <a:avLst/>
              <a:gdLst/>
              <a:ahLst/>
              <a:cxnLst/>
              <a:rect l="l" t="t" r="r" b="b"/>
              <a:pathLst>
                <a:path w="18431" h="20218" extrusionOk="0">
                  <a:moveTo>
                    <a:pt x="536" y="0"/>
                  </a:moveTo>
                  <a:cubicBezTo>
                    <a:pt x="357" y="36"/>
                    <a:pt x="179" y="84"/>
                    <a:pt x="0" y="131"/>
                  </a:cubicBezTo>
                  <a:lnTo>
                    <a:pt x="18240" y="20217"/>
                  </a:lnTo>
                  <a:cubicBezTo>
                    <a:pt x="18312" y="20050"/>
                    <a:pt x="18371" y="19884"/>
                    <a:pt x="18431" y="19717"/>
                  </a:cubicBezTo>
                  <a:lnTo>
                    <a:pt x="536"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36" name="Google Shape;236;p9"/>
            <p:cNvSpPr/>
            <p:nvPr/>
          </p:nvSpPr>
          <p:spPr>
            <a:xfrm>
              <a:off x="5009946" y="4605343"/>
              <a:ext cx="241519" cy="265163"/>
            </a:xfrm>
            <a:custGeom>
              <a:avLst/>
              <a:gdLst/>
              <a:ahLst/>
              <a:cxnLst/>
              <a:rect l="l" t="t" r="r" b="b"/>
              <a:pathLst>
                <a:path w="19337" h="21230" extrusionOk="0">
                  <a:moveTo>
                    <a:pt x="489" y="1"/>
                  </a:moveTo>
                  <a:cubicBezTo>
                    <a:pt x="322" y="60"/>
                    <a:pt x="168" y="120"/>
                    <a:pt x="1" y="179"/>
                  </a:cubicBezTo>
                  <a:lnTo>
                    <a:pt x="19110" y="21230"/>
                  </a:lnTo>
                  <a:cubicBezTo>
                    <a:pt x="19194" y="21075"/>
                    <a:pt x="19265" y="20920"/>
                    <a:pt x="19337" y="20765"/>
                  </a:cubicBezTo>
                  <a:lnTo>
                    <a:pt x="489"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37" name="Google Shape;237;p9"/>
            <p:cNvSpPr/>
            <p:nvPr/>
          </p:nvSpPr>
          <p:spPr>
            <a:xfrm>
              <a:off x="4992548" y="4612487"/>
              <a:ext cx="250150" cy="274680"/>
            </a:xfrm>
            <a:custGeom>
              <a:avLst/>
              <a:gdLst/>
              <a:ahLst/>
              <a:cxnLst/>
              <a:rect l="l" t="t" r="r" b="b"/>
              <a:pathLst>
                <a:path w="20028" h="21992" extrusionOk="0">
                  <a:moveTo>
                    <a:pt x="453" y="0"/>
                  </a:moveTo>
                  <a:cubicBezTo>
                    <a:pt x="299" y="72"/>
                    <a:pt x="156" y="143"/>
                    <a:pt x="1" y="227"/>
                  </a:cubicBezTo>
                  <a:lnTo>
                    <a:pt x="19765" y="21991"/>
                  </a:lnTo>
                  <a:cubicBezTo>
                    <a:pt x="19849" y="21848"/>
                    <a:pt x="19932" y="21705"/>
                    <a:pt x="20027" y="21563"/>
                  </a:cubicBezTo>
                  <a:lnTo>
                    <a:pt x="453"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38" name="Google Shape;238;p9"/>
            <p:cNvSpPr/>
            <p:nvPr/>
          </p:nvSpPr>
          <p:spPr>
            <a:xfrm>
              <a:off x="4976486" y="4621106"/>
              <a:ext cx="255945" cy="281075"/>
            </a:xfrm>
            <a:custGeom>
              <a:avLst/>
              <a:gdLst/>
              <a:ahLst/>
              <a:cxnLst/>
              <a:rect l="l" t="t" r="r" b="b"/>
              <a:pathLst>
                <a:path w="20492" h="22504" extrusionOk="0">
                  <a:moveTo>
                    <a:pt x="418" y="1"/>
                  </a:moveTo>
                  <a:cubicBezTo>
                    <a:pt x="275" y="84"/>
                    <a:pt x="144" y="179"/>
                    <a:pt x="1" y="263"/>
                  </a:cubicBezTo>
                  <a:lnTo>
                    <a:pt x="20194" y="22504"/>
                  </a:lnTo>
                  <a:cubicBezTo>
                    <a:pt x="20301" y="22373"/>
                    <a:pt x="20396" y="22254"/>
                    <a:pt x="20492" y="22111"/>
                  </a:cubicBezTo>
                  <a:lnTo>
                    <a:pt x="418"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39" name="Google Shape;239;p9"/>
            <p:cNvSpPr/>
            <p:nvPr/>
          </p:nvSpPr>
          <p:spPr>
            <a:xfrm>
              <a:off x="4961623" y="4631222"/>
              <a:ext cx="259355" cy="284784"/>
            </a:xfrm>
            <a:custGeom>
              <a:avLst/>
              <a:gdLst/>
              <a:ahLst/>
              <a:cxnLst/>
              <a:rect l="l" t="t" r="r" b="b"/>
              <a:pathLst>
                <a:path w="20765" h="22801" extrusionOk="0">
                  <a:moveTo>
                    <a:pt x="393" y="1"/>
                  </a:moveTo>
                  <a:cubicBezTo>
                    <a:pt x="250" y="96"/>
                    <a:pt x="131" y="191"/>
                    <a:pt x="0" y="286"/>
                  </a:cubicBezTo>
                  <a:lnTo>
                    <a:pt x="20443" y="22801"/>
                  </a:lnTo>
                  <a:cubicBezTo>
                    <a:pt x="20551" y="22682"/>
                    <a:pt x="20658" y="22563"/>
                    <a:pt x="20765" y="22444"/>
                  </a:cubicBezTo>
                  <a:lnTo>
                    <a:pt x="393"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40" name="Google Shape;240;p9"/>
            <p:cNvSpPr/>
            <p:nvPr/>
          </p:nvSpPr>
          <p:spPr>
            <a:xfrm>
              <a:off x="4947934" y="4642526"/>
              <a:ext cx="260404" cy="285984"/>
            </a:xfrm>
            <a:custGeom>
              <a:avLst/>
              <a:gdLst/>
              <a:ahLst/>
              <a:cxnLst/>
              <a:rect l="l" t="t" r="r" b="b"/>
              <a:pathLst>
                <a:path w="20849" h="22897" extrusionOk="0">
                  <a:moveTo>
                    <a:pt x="358" y="0"/>
                  </a:moveTo>
                  <a:cubicBezTo>
                    <a:pt x="287" y="48"/>
                    <a:pt x="227" y="96"/>
                    <a:pt x="168" y="155"/>
                  </a:cubicBezTo>
                  <a:cubicBezTo>
                    <a:pt x="108" y="215"/>
                    <a:pt x="61" y="262"/>
                    <a:pt x="1" y="322"/>
                  </a:cubicBezTo>
                  <a:lnTo>
                    <a:pt x="20504" y="22896"/>
                  </a:lnTo>
                  <a:cubicBezTo>
                    <a:pt x="20563" y="22848"/>
                    <a:pt x="20623" y="22801"/>
                    <a:pt x="20682" y="22741"/>
                  </a:cubicBezTo>
                  <a:cubicBezTo>
                    <a:pt x="20742" y="22682"/>
                    <a:pt x="20801" y="22634"/>
                    <a:pt x="20849" y="22575"/>
                  </a:cubicBezTo>
                  <a:lnTo>
                    <a:pt x="358"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41" name="Google Shape;241;p9"/>
            <p:cNvSpPr/>
            <p:nvPr/>
          </p:nvSpPr>
          <p:spPr>
            <a:xfrm>
              <a:off x="4935294" y="4655016"/>
              <a:ext cx="259367" cy="284784"/>
            </a:xfrm>
            <a:custGeom>
              <a:avLst/>
              <a:gdLst/>
              <a:ahLst/>
              <a:cxnLst/>
              <a:rect l="l" t="t" r="r" b="b"/>
              <a:pathLst>
                <a:path w="20766" h="22801" extrusionOk="0">
                  <a:moveTo>
                    <a:pt x="322" y="1"/>
                  </a:moveTo>
                  <a:cubicBezTo>
                    <a:pt x="215" y="120"/>
                    <a:pt x="108" y="239"/>
                    <a:pt x="1" y="358"/>
                  </a:cubicBezTo>
                  <a:lnTo>
                    <a:pt x="20384" y="22801"/>
                  </a:lnTo>
                  <a:cubicBezTo>
                    <a:pt x="20515" y="22706"/>
                    <a:pt x="20634" y="22610"/>
                    <a:pt x="20765" y="22515"/>
                  </a:cubicBezTo>
                  <a:lnTo>
                    <a:pt x="322"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42" name="Google Shape;242;p9"/>
            <p:cNvSpPr/>
            <p:nvPr/>
          </p:nvSpPr>
          <p:spPr>
            <a:xfrm>
              <a:off x="4923853" y="4668842"/>
              <a:ext cx="255933" cy="281075"/>
            </a:xfrm>
            <a:custGeom>
              <a:avLst/>
              <a:gdLst/>
              <a:ahLst/>
              <a:cxnLst/>
              <a:rect l="l" t="t" r="r" b="b"/>
              <a:pathLst>
                <a:path w="20491" h="22504" extrusionOk="0">
                  <a:moveTo>
                    <a:pt x="298" y="1"/>
                  </a:moveTo>
                  <a:cubicBezTo>
                    <a:pt x="191" y="132"/>
                    <a:pt x="95" y="263"/>
                    <a:pt x="0" y="394"/>
                  </a:cubicBezTo>
                  <a:lnTo>
                    <a:pt x="20074" y="22504"/>
                  </a:lnTo>
                  <a:cubicBezTo>
                    <a:pt x="20217" y="22420"/>
                    <a:pt x="20360" y="22337"/>
                    <a:pt x="20491" y="22242"/>
                  </a:cubicBezTo>
                  <a:lnTo>
                    <a:pt x="298"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43" name="Google Shape;243;p9"/>
            <p:cNvSpPr/>
            <p:nvPr/>
          </p:nvSpPr>
          <p:spPr>
            <a:xfrm>
              <a:off x="4913586" y="4684018"/>
              <a:ext cx="250137" cy="274530"/>
            </a:xfrm>
            <a:custGeom>
              <a:avLst/>
              <a:gdLst/>
              <a:ahLst/>
              <a:cxnLst/>
              <a:rect l="l" t="t" r="r" b="b"/>
              <a:pathLst>
                <a:path w="20027" h="21980" extrusionOk="0">
                  <a:moveTo>
                    <a:pt x="263" y="0"/>
                  </a:moveTo>
                  <a:cubicBezTo>
                    <a:pt x="179" y="131"/>
                    <a:pt x="96" y="274"/>
                    <a:pt x="1" y="417"/>
                  </a:cubicBezTo>
                  <a:lnTo>
                    <a:pt x="19575" y="21979"/>
                  </a:lnTo>
                  <a:cubicBezTo>
                    <a:pt x="19729" y="21908"/>
                    <a:pt x="19884" y="21836"/>
                    <a:pt x="20027" y="21753"/>
                  </a:cubicBezTo>
                  <a:lnTo>
                    <a:pt x="263"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44" name="Google Shape;244;p9"/>
            <p:cNvSpPr/>
            <p:nvPr/>
          </p:nvSpPr>
          <p:spPr>
            <a:xfrm>
              <a:off x="4904818" y="4700517"/>
              <a:ext cx="241507" cy="265163"/>
            </a:xfrm>
            <a:custGeom>
              <a:avLst/>
              <a:gdLst/>
              <a:ahLst/>
              <a:cxnLst/>
              <a:rect l="l" t="t" r="r" b="b"/>
              <a:pathLst>
                <a:path w="19336" h="21230" extrusionOk="0">
                  <a:moveTo>
                    <a:pt x="226" y="1"/>
                  </a:moveTo>
                  <a:cubicBezTo>
                    <a:pt x="143" y="156"/>
                    <a:pt x="72" y="310"/>
                    <a:pt x="0" y="465"/>
                  </a:cubicBezTo>
                  <a:lnTo>
                    <a:pt x="18848" y="21230"/>
                  </a:lnTo>
                  <a:cubicBezTo>
                    <a:pt x="19014" y="21182"/>
                    <a:pt x="19181" y="21111"/>
                    <a:pt x="19336" y="21051"/>
                  </a:cubicBezTo>
                  <a:lnTo>
                    <a:pt x="226"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45" name="Google Shape;245;p9"/>
            <p:cNvSpPr/>
            <p:nvPr/>
          </p:nvSpPr>
          <p:spPr>
            <a:xfrm>
              <a:off x="4897524" y="4718665"/>
              <a:ext cx="230066" cy="252523"/>
            </a:xfrm>
            <a:custGeom>
              <a:avLst/>
              <a:gdLst/>
              <a:ahLst/>
              <a:cxnLst/>
              <a:rect l="l" t="t" r="r" b="b"/>
              <a:pathLst>
                <a:path w="18420" h="20218" extrusionOk="0">
                  <a:moveTo>
                    <a:pt x="179" y="0"/>
                  </a:moveTo>
                  <a:cubicBezTo>
                    <a:pt x="108" y="167"/>
                    <a:pt x="48" y="346"/>
                    <a:pt x="1" y="512"/>
                  </a:cubicBezTo>
                  <a:lnTo>
                    <a:pt x="17884" y="20217"/>
                  </a:lnTo>
                  <a:cubicBezTo>
                    <a:pt x="18063" y="20181"/>
                    <a:pt x="18241" y="20134"/>
                    <a:pt x="18420" y="20086"/>
                  </a:cubicBezTo>
                  <a:lnTo>
                    <a:pt x="179"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46" name="Google Shape;246;p9"/>
            <p:cNvSpPr/>
            <p:nvPr/>
          </p:nvSpPr>
          <p:spPr>
            <a:xfrm>
              <a:off x="4891878" y="4738587"/>
              <a:ext cx="215340" cy="236161"/>
            </a:xfrm>
            <a:custGeom>
              <a:avLst/>
              <a:gdLst/>
              <a:ahLst/>
              <a:cxnLst/>
              <a:rect l="l" t="t" r="r" b="b"/>
              <a:pathLst>
                <a:path w="17241" h="18908" extrusionOk="0">
                  <a:moveTo>
                    <a:pt x="131" y="1"/>
                  </a:moveTo>
                  <a:cubicBezTo>
                    <a:pt x="84" y="191"/>
                    <a:pt x="36" y="382"/>
                    <a:pt x="0" y="572"/>
                  </a:cubicBezTo>
                  <a:lnTo>
                    <a:pt x="16645" y="18908"/>
                  </a:lnTo>
                  <a:cubicBezTo>
                    <a:pt x="16848" y="18896"/>
                    <a:pt x="17038" y="18872"/>
                    <a:pt x="17241" y="18836"/>
                  </a:cubicBezTo>
                  <a:lnTo>
                    <a:pt x="131"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47" name="Google Shape;247;p9"/>
            <p:cNvSpPr/>
            <p:nvPr/>
          </p:nvSpPr>
          <p:spPr>
            <a:xfrm>
              <a:off x="4888456" y="4760744"/>
              <a:ext cx="196155" cy="215315"/>
            </a:xfrm>
            <a:custGeom>
              <a:avLst/>
              <a:gdLst/>
              <a:ahLst/>
              <a:cxnLst/>
              <a:rect l="l" t="t" r="r" b="b"/>
              <a:pathLst>
                <a:path w="15705" h="17239" extrusionOk="0">
                  <a:moveTo>
                    <a:pt x="60" y="1"/>
                  </a:moveTo>
                  <a:cubicBezTo>
                    <a:pt x="36" y="215"/>
                    <a:pt x="12" y="429"/>
                    <a:pt x="0" y="644"/>
                  </a:cubicBezTo>
                  <a:lnTo>
                    <a:pt x="15062" y="17229"/>
                  </a:lnTo>
                  <a:cubicBezTo>
                    <a:pt x="15169" y="17235"/>
                    <a:pt x="15276" y="17238"/>
                    <a:pt x="15383" y="17238"/>
                  </a:cubicBezTo>
                  <a:cubicBezTo>
                    <a:pt x="15491" y="17238"/>
                    <a:pt x="15598" y="17235"/>
                    <a:pt x="15705" y="17229"/>
                  </a:cubicBezTo>
                  <a:lnTo>
                    <a:pt x="60"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48" name="Google Shape;248;p9"/>
            <p:cNvSpPr/>
            <p:nvPr/>
          </p:nvSpPr>
          <p:spPr>
            <a:xfrm>
              <a:off x="4887569" y="4785736"/>
              <a:ext cx="171912" cy="189461"/>
            </a:xfrm>
            <a:custGeom>
              <a:avLst/>
              <a:gdLst/>
              <a:ahLst/>
              <a:cxnLst/>
              <a:rect l="l" t="t" r="r" b="b"/>
              <a:pathLst>
                <a:path w="13764" h="15169" extrusionOk="0">
                  <a:moveTo>
                    <a:pt x="0" y="0"/>
                  </a:moveTo>
                  <a:cubicBezTo>
                    <a:pt x="0" y="250"/>
                    <a:pt x="12" y="500"/>
                    <a:pt x="24" y="738"/>
                  </a:cubicBezTo>
                  <a:lnTo>
                    <a:pt x="13037" y="15073"/>
                  </a:lnTo>
                  <a:cubicBezTo>
                    <a:pt x="13276" y="15109"/>
                    <a:pt x="13526" y="15133"/>
                    <a:pt x="13764" y="15169"/>
                  </a:cubicBezTo>
                  <a:lnTo>
                    <a:pt x="0"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49" name="Google Shape;249;p9"/>
            <p:cNvSpPr/>
            <p:nvPr/>
          </p:nvSpPr>
          <p:spPr>
            <a:xfrm>
              <a:off x="4889942" y="4815175"/>
              <a:ext cx="140537" cy="154963"/>
            </a:xfrm>
            <a:custGeom>
              <a:avLst/>
              <a:gdLst/>
              <a:ahLst/>
              <a:cxnLst/>
              <a:rect l="l" t="t" r="r" b="b"/>
              <a:pathLst>
                <a:path w="11252" h="12407" extrusionOk="0">
                  <a:moveTo>
                    <a:pt x="1" y="1"/>
                  </a:moveTo>
                  <a:cubicBezTo>
                    <a:pt x="48" y="310"/>
                    <a:pt x="108" y="608"/>
                    <a:pt x="167" y="905"/>
                  </a:cubicBezTo>
                  <a:lnTo>
                    <a:pt x="10371" y="12145"/>
                  </a:lnTo>
                  <a:cubicBezTo>
                    <a:pt x="10669" y="12240"/>
                    <a:pt x="10954" y="12323"/>
                    <a:pt x="11252" y="12407"/>
                  </a:cubicBezTo>
                  <a:lnTo>
                    <a:pt x="1"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50" name="Google Shape;250;p9"/>
            <p:cNvSpPr/>
            <p:nvPr/>
          </p:nvSpPr>
          <p:spPr>
            <a:xfrm>
              <a:off x="4899909" y="4852945"/>
              <a:ext cx="93987" cy="103517"/>
            </a:xfrm>
            <a:custGeom>
              <a:avLst/>
              <a:gdLst/>
              <a:ahLst/>
              <a:cxnLst/>
              <a:rect l="l" t="t" r="r" b="b"/>
              <a:pathLst>
                <a:path w="7525" h="8288" extrusionOk="0">
                  <a:moveTo>
                    <a:pt x="0" y="1"/>
                  </a:moveTo>
                  <a:lnTo>
                    <a:pt x="0" y="1"/>
                  </a:lnTo>
                  <a:cubicBezTo>
                    <a:pt x="179" y="477"/>
                    <a:pt x="381" y="929"/>
                    <a:pt x="607" y="1382"/>
                  </a:cubicBezTo>
                  <a:lnTo>
                    <a:pt x="6203" y="7549"/>
                  </a:lnTo>
                  <a:cubicBezTo>
                    <a:pt x="6632" y="7823"/>
                    <a:pt x="7073" y="8061"/>
                    <a:pt x="7525" y="8287"/>
                  </a:cubicBezTo>
                  <a:lnTo>
                    <a:pt x="0"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251" name="Google Shape;251;p9"/>
          <p:cNvSpPr txBox="1">
            <a:spLocks noGrp="1"/>
          </p:cNvSpPr>
          <p:nvPr>
            <p:ph type="title" idx="2"/>
          </p:nvPr>
        </p:nvSpPr>
        <p:spPr>
          <a:xfrm>
            <a:off x="4000500" y="605225"/>
            <a:ext cx="2693100" cy="44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endParaRPr/>
          </a:p>
        </p:txBody>
      </p:sp>
      <p:sp>
        <p:nvSpPr>
          <p:cNvPr id="252" name="Google Shape;252;p9"/>
          <p:cNvSpPr/>
          <p:nvPr/>
        </p:nvSpPr>
        <p:spPr>
          <a:xfrm rot="10800000" flipH="1">
            <a:off x="-379363" y="2210351"/>
            <a:ext cx="1526229" cy="2067375"/>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9"/>
          <p:cNvGrpSpPr/>
          <p:nvPr/>
        </p:nvGrpSpPr>
        <p:grpSpPr>
          <a:xfrm rot="10800000" flipH="1">
            <a:off x="-621477" y="1291315"/>
            <a:ext cx="1768018" cy="1420433"/>
            <a:chOff x="4649450" y="3527425"/>
            <a:chExt cx="1224050" cy="983475"/>
          </a:xfrm>
        </p:grpSpPr>
        <p:sp>
          <p:nvSpPr>
            <p:cNvPr id="254" name="Google Shape;254;p9"/>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9"/>
          <p:cNvSpPr/>
          <p:nvPr/>
        </p:nvSpPr>
        <p:spPr>
          <a:xfrm rot="10800000" flipH="1">
            <a:off x="-288050" y="-52570"/>
            <a:ext cx="1526229" cy="2067375"/>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rot="5400000">
            <a:off x="327786" y="-658075"/>
            <a:ext cx="1407871" cy="1907246"/>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9"/>
          <p:cNvGrpSpPr/>
          <p:nvPr/>
        </p:nvGrpSpPr>
        <p:grpSpPr>
          <a:xfrm rot="10800000" flipH="1">
            <a:off x="1360085" y="-200139"/>
            <a:ext cx="1004945" cy="807433"/>
            <a:chOff x="4649450" y="3527425"/>
            <a:chExt cx="1224050" cy="983475"/>
          </a:xfrm>
        </p:grpSpPr>
        <p:sp>
          <p:nvSpPr>
            <p:cNvPr id="260" name="Google Shape;260;p9"/>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9"/>
          <p:cNvSpPr/>
          <p:nvPr/>
        </p:nvSpPr>
        <p:spPr>
          <a:xfrm flipH="1">
            <a:off x="7796137" y="3177326"/>
            <a:ext cx="1526229" cy="2067375"/>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Thanks ">
  <p:cSld name="CUSTOM_11_1">
    <p:spTree>
      <p:nvGrpSpPr>
        <p:cNvPr id="1" name="Shape 736"/>
        <p:cNvGrpSpPr/>
        <p:nvPr/>
      </p:nvGrpSpPr>
      <p:grpSpPr>
        <a:xfrm>
          <a:off x="0" y="0"/>
          <a:ext cx="0" cy="0"/>
          <a:chOff x="0" y="0"/>
          <a:chExt cx="0" cy="0"/>
        </a:xfrm>
      </p:grpSpPr>
      <p:sp>
        <p:nvSpPr>
          <p:cNvPr id="737" name="Google Shape;737;p28"/>
          <p:cNvSpPr txBox="1">
            <a:spLocks noGrp="1"/>
          </p:cNvSpPr>
          <p:nvPr>
            <p:ph type="ctrTitle"/>
          </p:nvPr>
        </p:nvSpPr>
        <p:spPr>
          <a:xfrm>
            <a:off x="1842000" y="897100"/>
            <a:ext cx="5460000" cy="95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9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738" name="Google Shape;738;p28"/>
          <p:cNvSpPr txBox="1">
            <a:spLocks noGrp="1"/>
          </p:cNvSpPr>
          <p:nvPr>
            <p:ph type="body" idx="1"/>
          </p:nvPr>
        </p:nvSpPr>
        <p:spPr>
          <a:xfrm>
            <a:off x="2859450" y="2616450"/>
            <a:ext cx="3425100" cy="972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39" name="Google Shape;739;p28"/>
          <p:cNvSpPr txBox="1"/>
          <p:nvPr/>
        </p:nvSpPr>
        <p:spPr>
          <a:xfrm>
            <a:off x="2834250" y="3714200"/>
            <a:ext cx="3475500" cy="485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1100">
                <a:solidFill>
                  <a:schemeClr val="dk1"/>
                </a:solidFill>
                <a:latin typeface="Comfortaa"/>
                <a:ea typeface="Comfortaa"/>
                <a:cs typeface="Comfortaa"/>
                <a:sym typeface="Comfortaa"/>
              </a:rPr>
              <a:t>CREDITS: This presentation template was created by </a:t>
            </a:r>
            <a:r>
              <a:rPr lang="en" sz="1100" b="1">
                <a:solidFill>
                  <a:schemeClr val="dk1"/>
                </a:solidFill>
                <a:uFill>
                  <a:noFill/>
                </a:uFill>
                <a:latin typeface="Comfortaa"/>
                <a:ea typeface="Comfortaa"/>
                <a:cs typeface="Comfortaa"/>
                <a:sym typeface="Comfortaa"/>
                <a:hlinkClick r:id="rId2">
                  <a:extLst>
                    <a:ext uri="{A12FA001-AC4F-418D-AE19-62706E023703}">
                      <ahyp:hlinkClr xmlns:ahyp="http://schemas.microsoft.com/office/drawing/2018/hyperlinkcolor" val="tx"/>
                    </a:ext>
                  </a:extLst>
                </a:hlinkClick>
              </a:rPr>
              <a:t>Slidesgo</a:t>
            </a:r>
            <a:r>
              <a:rPr lang="en" sz="1100">
                <a:solidFill>
                  <a:schemeClr val="dk1"/>
                </a:solidFill>
                <a:latin typeface="Comfortaa"/>
                <a:ea typeface="Comfortaa"/>
                <a:cs typeface="Comfortaa"/>
                <a:sym typeface="Comfortaa"/>
              </a:rPr>
              <a:t>, including icons by </a:t>
            </a:r>
            <a:r>
              <a:rPr lang="en" sz="1100" b="1">
                <a:solidFill>
                  <a:schemeClr val="dk1"/>
                </a:solidFill>
                <a:uFill>
                  <a:noFill/>
                </a:uFill>
                <a:latin typeface="Comfortaa"/>
                <a:ea typeface="Comfortaa"/>
                <a:cs typeface="Comfortaa"/>
                <a:sym typeface="Comfortaa"/>
                <a:hlinkClick r:id="rId3">
                  <a:extLst>
                    <a:ext uri="{A12FA001-AC4F-418D-AE19-62706E023703}">
                      <ahyp:hlinkClr xmlns:ahyp="http://schemas.microsoft.com/office/drawing/2018/hyperlinkcolor" val="tx"/>
                    </a:ext>
                  </a:extLst>
                </a:hlinkClick>
              </a:rPr>
              <a:t>Flaticon</a:t>
            </a:r>
            <a:r>
              <a:rPr lang="en" sz="1100">
                <a:solidFill>
                  <a:schemeClr val="dk1"/>
                </a:solidFill>
                <a:latin typeface="Comfortaa"/>
                <a:ea typeface="Comfortaa"/>
                <a:cs typeface="Comfortaa"/>
                <a:sym typeface="Comfortaa"/>
              </a:rPr>
              <a:t>, infographics &amp; images by</a:t>
            </a:r>
            <a:r>
              <a:rPr lang="en" sz="1100" b="1">
                <a:solidFill>
                  <a:schemeClr val="dk1"/>
                </a:solidFill>
                <a:latin typeface="Comfortaa"/>
                <a:ea typeface="Comfortaa"/>
                <a:cs typeface="Comfortaa"/>
                <a:sym typeface="Comfortaa"/>
              </a:rPr>
              <a:t> </a:t>
            </a:r>
            <a:r>
              <a:rPr lang="en" sz="1100" b="1">
                <a:solidFill>
                  <a:schemeClr val="dk1"/>
                </a:solidFill>
                <a:uFill>
                  <a:noFill/>
                </a:uFill>
                <a:latin typeface="Comfortaa"/>
                <a:ea typeface="Comfortaa"/>
                <a:cs typeface="Comfortaa"/>
                <a:sym typeface="Comfortaa"/>
                <a:hlinkClick r:id="rId4">
                  <a:extLst>
                    <a:ext uri="{A12FA001-AC4F-418D-AE19-62706E023703}">
                      <ahyp:hlinkClr xmlns:ahyp="http://schemas.microsoft.com/office/drawing/2018/hyperlinkcolor" val="tx"/>
                    </a:ext>
                  </a:extLst>
                </a:hlinkClick>
              </a:rPr>
              <a:t>Freepik</a:t>
            </a:r>
            <a:r>
              <a:rPr lang="en" sz="1100">
                <a:solidFill>
                  <a:schemeClr val="dk1"/>
                </a:solidFill>
                <a:latin typeface="Comfortaa"/>
                <a:ea typeface="Comfortaa"/>
                <a:cs typeface="Comfortaa"/>
                <a:sym typeface="Comfortaa"/>
              </a:rPr>
              <a:t> </a:t>
            </a:r>
            <a:endParaRPr sz="1100">
              <a:solidFill>
                <a:schemeClr val="dk1"/>
              </a:solidFill>
              <a:latin typeface="Comfortaa"/>
              <a:ea typeface="Comfortaa"/>
              <a:cs typeface="Comfortaa"/>
              <a:sym typeface="Comfortaa"/>
            </a:endParaRPr>
          </a:p>
        </p:txBody>
      </p:sp>
      <p:sp>
        <p:nvSpPr>
          <p:cNvPr id="740" name="Google Shape;740;p28"/>
          <p:cNvSpPr txBox="1">
            <a:spLocks noGrp="1"/>
          </p:cNvSpPr>
          <p:nvPr>
            <p:ph type="subTitle" idx="2"/>
          </p:nvPr>
        </p:nvSpPr>
        <p:spPr>
          <a:xfrm>
            <a:off x="3099600" y="4265850"/>
            <a:ext cx="2944800" cy="41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100"/>
              <a:buNone/>
              <a:defRPr sz="1100"/>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grpSp>
        <p:nvGrpSpPr>
          <p:cNvPr id="741" name="Google Shape;741;p28"/>
          <p:cNvGrpSpPr/>
          <p:nvPr/>
        </p:nvGrpSpPr>
        <p:grpSpPr>
          <a:xfrm>
            <a:off x="6520300" y="4742058"/>
            <a:ext cx="450323" cy="449885"/>
            <a:chOff x="4887569" y="4595026"/>
            <a:chExt cx="381145" cy="381032"/>
          </a:xfrm>
        </p:grpSpPr>
        <p:sp>
          <p:nvSpPr>
            <p:cNvPr id="742" name="Google Shape;742;p28"/>
            <p:cNvSpPr/>
            <p:nvPr/>
          </p:nvSpPr>
          <p:spPr>
            <a:xfrm>
              <a:off x="5162374" y="4614573"/>
              <a:ext cx="94000" cy="103505"/>
            </a:xfrm>
            <a:custGeom>
              <a:avLst/>
              <a:gdLst/>
              <a:ahLst/>
              <a:cxnLst/>
              <a:rect l="l" t="t" r="r" b="b"/>
              <a:pathLst>
                <a:path w="7526" h="8287" extrusionOk="0">
                  <a:moveTo>
                    <a:pt x="1" y="0"/>
                  </a:moveTo>
                  <a:lnTo>
                    <a:pt x="7526" y="8287"/>
                  </a:lnTo>
                  <a:cubicBezTo>
                    <a:pt x="7347" y="7811"/>
                    <a:pt x="7145" y="7358"/>
                    <a:pt x="6918" y="6906"/>
                  </a:cubicBezTo>
                  <a:lnTo>
                    <a:pt x="1322" y="738"/>
                  </a:lnTo>
                  <a:cubicBezTo>
                    <a:pt x="894" y="464"/>
                    <a:pt x="453" y="226"/>
                    <a:pt x="1" y="0"/>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43" name="Google Shape;743;p28"/>
            <p:cNvSpPr/>
            <p:nvPr/>
          </p:nvSpPr>
          <p:spPr>
            <a:xfrm>
              <a:off x="5125791" y="4601034"/>
              <a:ext cx="140550" cy="154814"/>
            </a:xfrm>
            <a:custGeom>
              <a:avLst/>
              <a:gdLst/>
              <a:ahLst/>
              <a:cxnLst/>
              <a:rect l="l" t="t" r="r" b="b"/>
              <a:pathLst>
                <a:path w="11253" h="12395" extrusionOk="0">
                  <a:moveTo>
                    <a:pt x="1" y="1"/>
                  </a:moveTo>
                  <a:lnTo>
                    <a:pt x="11252" y="12395"/>
                  </a:lnTo>
                  <a:cubicBezTo>
                    <a:pt x="11205" y="12097"/>
                    <a:pt x="11157" y="11800"/>
                    <a:pt x="11086" y="11502"/>
                  </a:cubicBezTo>
                  <a:lnTo>
                    <a:pt x="870" y="251"/>
                  </a:lnTo>
                  <a:cubicBezTo>
                    <a:pt x="596" y="155"/>
                    <a:pt x="299" y="72"/>
                    <a:pt x="1" y="1"/>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44" name="Google Shape;744;p28"/>
            <p:cNvSpPr/>
            <p:nvPr/>
          </p:nvSpPr>
          <p:spPr>
            <a:xfrm>
              <a:off x="5096802" y="4595976"/>
              <a:ext cx="171912" cy="189323"/>
            </a:xfrm>
            <a:custGeom>
              <a:avLst/>
              <a:gdLst/>
              <a:ahLst/>
              <a:cxnLst/>
              <a:rect l="l" t="t" r="r" b="b"/>
              <a:pathLst>
                <a:path w="13764" h="15158" extrusionOk="0">
                  <a:moveTo>
                    <a:pt x="0" y="1"/>
                  </a:moveTo>
                  <a:lnTo>
                    <a:pt x="13764" y="15157"/>
                  </a:lnTo>
                  <a:cubicBezTo>
                    <a:pt x="13764" y="14907"/>
                    <a:pt x="13752" y="14669"/>
                    <a:pt x="13740" y="14419"/>
                  </a:cubicBezTo>
                  <a:lnTo>
                    <a:pt x="726" y="84"/>
                  </a:lnTo>
                  <a:cubicBezTo>
                    <a:pt x="488" y="48"/>
                    <a:pt x="238" y="25"/>
                    <a:pt x="0" y="1"/>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45" name="Google Shape;745;p28"/>
            <p:cNvSpPr/>
            <p:nvPr/>
          </p:nvSpPr>
          <p:spPr>
            <a:xfrm>
              <a:off x="5071659" y="4595026"/>
              <a:ext cx="196318" cy="215253"/>
            </a:xfrm>
            <a:custGeom>
              <a:avLst/>
              <a:gdLst/>
              <a:ahLst/>
              <a:cxnLst/>
              <a:rect l="l" t="t" r="r" b="b"/>
              <a:pathLst>
                <a:path w="15718" h="17234" extrusionOk="0">
                  <a:moveTo>
                    <a:pt x="430" y="0"/>
                  </a:moveTo>
                  <a:cubicBezTo>
                    <a:pt x="287" y="0"/>
                    <a:pt x="144" y="5"/>
                    <a:pt x="1" y="5"/>
                  </a:cubicBezTo>
                  <a:lnTo>
                    <a:pt x="15646" y="17234"/>
                  </a:lnTo>
                  <a:cubicBezTo>
                    <a:pt x="15670" y="17019"/>
                    <a:pt x="15693" y="16805"/>
                    <a:pt x="15717" y="16591"/>
                  </a:cubicBezTo>
                  <a:lnTo>
                    <a:pt x="644" y="5"/>
                  </a:lnTo>
                  <a:cubicBezTo>
                    <a:pt x="572" y="1"/>
                    <a:pt x="501" y="0"/>
                    <a:pt x="430" y="0"/>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46" name="Google Shape;746;p28"/>
            <p:cNvSpPr/>
            <p:nvPr/>
          </p:nvSpPr>
          <p:spPr>
            <a:xfrm>
              <a:off x="5049215" y="4596275"/>
              <a:ext cx="215190" cy="236161"/>
            </a:xfrm>
            <a:custGeom>
              <a:avLst/>
              <a:gdLst/>
              <a:ahLst/>
              <a:cxnLst/>
              <a:rect l="l" t="t" r="r" b="b"/>
              <a:pathLst>
                <a:path w="17229" h="18908" extrusionOk="0">
                  <a:moveTo>
                    <a:pt x="584" y="1"/>
                  </a:moveTo>
                  <a:cubicBezTo>
                    <a:pt x="393" y="24"/>
                    <a:pt x="191" y="48"/>
                    <a:pt x="0" y="72"/>
                  </a:cubicBezTo>
                  <a:lnTo>
                    <a:pt x="17098" y="18908"/>
                  </a:lnTo>
                  <a:cubicBezTo>
                    <a:pt x="17145" y="18717"/>
                    <a:pt x="17193" y="18527"/>
                    <a:pt x="17228" y="18336"/>
                  </a:cubicBezTo>
                  <a:lnTo>
                    <a:pt x="584"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47" name="Google Shape;747;p28"/>
            <p:cNvSpPr/>
            <p:nvPr/>
          </p:nvSpPr>
          <p:spPr>
            <a:xfrm>
              <a:off x="5028694" y="4599848"/>
              <a:ext cx="230203" cy="252523"/>
            </a:xfrm>
            <a:custGeom>
              <a:avLst/>
              <a:gdLst/>
              <a:ahLst/>
              <a:cxnLst/>
              <a:rect l="l" t="t" r="r" b="b"/>
              <a:pathLst>
                <a:path w="18431" h="20218" extrusionOk="0">
                  <a:moveTo>
                    <a:pt x="536" y="0"/>
                  </a:moveTo>
                  <a:cubicBezTo>
                    <a:pt x="357" y="36"/>
                    <a:pt x="179" y="84"/>
                    <a:pt x="0" y="131"/>
                  </a:cubicBezTo>
                  <a:lnTo>
                    <a:pt x="18240" y="20217"/>
                  </a:lnTo>
                  <a:cubicBezTo>
                    <a:pt x="18312" y="20050"/>
                    <a:pt x="18371" y="19884"/>
                    <a:pt x="18431" y="19717"/>
                  </a:cubicBezTo>
                  <a:lnTo>
                    <a:pt x="536"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48" name="Google Shape;748;p28"/>
            <p:cNvSpPr/>
            <p:nvPr/>
          </p:nvSpPr>
          <p:spPr>
            <a:xfrm>
              <a:off x="5009946" y="4605343"/>
              <a:ext cx="241519" cy="265163"/>
            </a:xfrm>
            <a:custGeom>
              <a:avLst/>
              <a:gdLst/>
              <a:ahLst/>
              <a:cxnLst/>
              <a:rect l="l" t="t" r="r" b="b"/>
              <a:pathLst>
                <a:path w="19337" h="21230" extrusionOk="0">
                  <a:moveTo>
                    <a:pt x="489" y="1"/>
                  </a:moveTo>
                  <a:cubicBezTo>
                    <a:pt x="322" y="60"/>
                    <a:pt x="168" y="120"/>
                    <a:pt x="1" y="179"/>
                  </a:cubicBezTo>
                  <a:lnTo>
                    <a:pt x="19110" y="21230"/>
                  </a:lnTo>
                  <a:cubicBezTo>
                    <a:pt x="19194" y="21075"/>
                    <a:pt x="19265" y="20920"/>
                    <a:pt x="19337" y="20765"/>
                  </a:cubicBezTo>
                  <a:lnTo>
                    <a:pt x="489"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49" name="Google Shape;749;p28"/>
            <p:cNvSpPr/>
            <p:nvPr/>
          </p:nvSpPr>
          <p:spPr>
            <a:xfrm>
              <a:off x="4992548" y="4612487"/>
              <a:ext cx="250150" cy="274680"/>
            </a:xfrm>
            <a:custGeom>
              <a:avLst/>
              <a:gdLst/>
              <a:ahLst/>
              <a:cxnLst/>
              <a:rect l="l" t="t" r="r" b="b"/>
              <a:pathLst>
                <a:path w="20028" h="21992" extrusionOk="0">
                  <a:moveTo>
                    <a:pt x="453" y="0"/>
                  </a:moveTo>
                  <a:cubicBezTo>
                    <a:pt x="299" y="72"/>
                    <a:pt x="156" y="143"/>
                    <a:pt x="1" y="227"/>
                  </a:cubicBezTo>
                  <a:lnTo>
                    <a:pt x="19765" y="21991"/>
                  </a:lnTo>
                  <a:cubicBezTo>
                    <a:pt x="19849" y="21848"/>
                    <a:pt x="19932" y="21705"/>
                    <a:pt x="20027" y="21563"/>
                  </a:cubicBezTo>
                  <a:lnTo>
                    <a:pt x="453"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50" name="Google Shape;750;p28"/>
            <p:cNvSpPr/>
            <p:nvPr/>
          </p:nvSpPr>
          <p:spPr>
            <a:xfrm>
              <a:off x="4976486" y="4621106"/>
              <a:ext cx="255945" cy="281075"/>
            </a:xfrm>
            <a:custGeom>
              <a:avLst/>
              <a:gdLst/>
              <a:ahLst/>
              <a:cxnLst/>
              <a:rect l="l" t="t" r="r" b="b"/>
              <a:pathLst>
                <a:path w="20492" h="22504" extrusionOk="0">
                  <a:moveTo>
                    <a:pt x="418" y="1"/>
                  </a:moveTo>
                  <a:cubicBezTo>
                    <a:pt x="275" y="84"/>
                    <a:pt x="144" y="179"/>
                    <a:pt x="1" y="263"/>
                  </a:cubicBezTo>
                  <a:lnTo>
                    <a:pt x="20194" y="22504"/>
                  </a:lnTo>
                  <a:cubicBezTo>
                    <a:pt x="20301" y="22373"/>
                    <a:pt x="20396" y="22254"/>
                    <a:pt x="20492" y="22111"/>
                  </a:cubicBezTo>
                  <a:lnTo>
                    <a:pt x="418"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51" name="Google Shape;751;p28"/>
            <p:cNvSpPr/>
            <p:nvPr/>
          </p:nvSpPr>
          <p:spPr>
            <a:xfrm>
              <a:off x="4961623" y="4631222"/>
              <a:ext cx="259355" cy="284784"/>
            </a:xfrm>
            <a:custGeom>
              <a:avLst/>
              <a:gdLst/>
              <a:ahLst/>
              <a:cxnLst/>
              <a:rect l="l" t="t" r="r" b="b"/>
              <a:pathLst>
                <a:path w="20765" h="22801" extrusionOk="0">
                  <a:moveTo>
                    <a:pt x="393" y="1"/>
                  </a:moveTo>
                  <a:cubicBezTo>
                    <a:pt x="250" y="96"/>
                    <a:pt x="131" y="191"/>
                    <a:pt x="0" y="286"/>
                  </a:cubicBezTo>
                  <a:lnTo>
                    <a:pt x="20443" y="22801"/>
                  </a:lnTo>
                  <a:cubicBezTo>
                    <a:pt x="20551" y="22682"/>
                    <a:pt x="20658" y="22563"/>
                    <a:pt x="20765" y="22444"/>
                  </a:cubicBezTo>
                  <a:lnTo>
                    <a:pt x="393"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52" name="Google Shape;752;p28"/>
            <p:cNvSpPr/>
            <p:nvPr/>
          </p:nvSpPr>
          <p:spPr>
            <a:xfrm>
              <a:off x="4947934" y="4642526"/>
              <a:ext cx="260404" cy="285984"/>
            </a:xfrm>
            <a:custGeom>
              <a:avLst/>
              <a:gdLst/>
              <a:ahLst/>
              <a:cxnLst/>
              <a:rect l="l" t="t" r="r" b="b"/>
              <a:pathLst>
                <a:path w="20849" h="22897" extrusionOk="0">
                  <a:moveTo>
                    <a:pt x="358" y="0"/>
                  </a:moveTo>
                  <a:cubicBezTo>
                    <a:pt x="287" y="48"/>
                    <a:pt x="227" y="96"/>
                    <a:pt x="168" y="155"/>
                  </a:cubicBezTo>
                  <a:cubicBezTo>
                    <a:pt x="108" y="215"/>
                    <a:pt x="61" y="262"/>
                    <a:pt x="1" y="322"/>
                  </a:cubicBezTo>
                  <a:lnTo>
                    <a:pt x="20504" y="22896"/>
                  </a:lnTo>
                  <a:cubicBezTo>
                    <a:pt x="20563" y="22848"/>
                    <a:pt x="20623" y="22801"/>
                    <a:pt x="20682" y="22741"/>
                  </a:cubicBezTo>
                  <a:cubicBezTo>
                    <a:pt x="20742" y="22682"/>
                    <a:pt x="20801" y="22634"/>
                    <a:pt x="20849" y="22575"/>
                  </a:cubicBezTo>
                  <a:lnTo>
                    <a:pt x="358"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53" name="Google Shape;753;p28"/>
            <p:cNvSpPr/>
            <p:nvPr/>
          </p:nvSpPr>
          <p:spPr>
            <a:xfrm>
              <a:off x="4935294" y="4655016"/>
              <a:ext cx="259367" cy="284784"/>
            </a:xfrm>
            <a:custGeom>
              <a:avLst/>
              <a:gdLst/>
              <a:ahLst/>
              <a:cxnLst/>
              <a:rect l="l" t="t" r="r" b="b"/>
              <a:pathLst>
                <a:path w="20766" h="22801" extrusionOk="0">
                  <a:moveTo>
                    <a:pt x="322" y="1"/>
                  </a:moveTo>
                  <a:cubicBezTo>
                    <a:pt x="215" y="120"/>
                    <a:pt x="108" y="239"/>
                    <a:pt x="1" y="358"/>
                  </a:cubicBezTo>
                  <a:lnTo>
                    <a:pt x="20384" y="22801"/>
                  </a:lnTo>
                  <a:cubicBezTo>
                    <a:pt x="20515" y="22706"/>
                    <a:pt x="20634" y="22610"/>
                    <a:pt x="20765" y="22515"/>
                  </a:cubicBezTo>
                  <a:lnTo>
                    <a:pt x="322"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54" name="Google Shape;754;p28"/>
            <p:cNvSpPr/>
            <p:nvPr/>
          </p:nvSpPr>
          <p:spPr>
            <a:xfrm>
              <a:off x="4923853" y="4668842"/>
              <a:ext cx="255933" cy="281075"/>
            </a:xfrm>
            <a:custGeom>
              <a:avLst/>
              <a:gdLst/>
              <a:ahLst/>
              <a:cxnLst/>
              <a:rect l="l" t="t" r="r" b="b"/>
              <a:pathLst>
                <a:path w="20491" h="22504" extrusionOk="0">
                  <a:moveTo>
                    <a:pt x="298" y="1"/>
                  </a:moveTo>
                  <a:cubicBezTo>
                    <a:pt x="191" y="132"/>
                    <a:pt x="95" y="263"/>
                    <a:pt x="0" y="394"/>
                  </a:cubicBezTo>
                  <a:lnTo>
                    <a:pt x="20074" y="22504"/>
                  </a:lnTo>
                  <a:cubicBezTo>
                    <a:pt x="20217" y="22420"/>
                    <a:pt x="20360" y="22337"/>
                    <a:pt x="20491" y="22242"/>
                  </a:cubicBezTo>
                  <a:lnTo>
                    <a:pt x="298"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55" name="Google Shape;755;p28"/>
            <p:cNvSpPr/>
            <p:nvPr/>
          </p:nvSpPr>
          <p:spPr>
            <a:xfrm>
              <a:off x="4913586" y="4684018"/>
              <a:ext cx="250137" cy="274530"/>
            </a:xfrm>
            <a:custGeom>
              <a:avLst/>
              <a:gdLst/>
              <a:ahLst/>
              <a:cxnLst/>
              <a:rect l="l" t="t" r="r" b="b"/>
              <a:pathLst>
                <a:path w="20027" h="21980" extrusionOk="0">
                  <a:moveTo>
                    <a:pt x="263" y="0"/>
                  </a:moveTo>
                  <a:cubicBezTo>
                    <a:pt x="179" y="131"/>
                    <a:pt x="96" y="274"/>
                    <a:pt x="1" y="417"/>
                  </a:cubicBezTo>
                  <a:lnTo>
                    <a:pt x="19575" y="21979"/>
                  </a:lnTo>
                  <a:cubicBezTo>
                    <a:pt x="19729" y="21908"/>
                    <a:pt x="19884" y="21836"/>
                    <a:pt x="20027" y="21753"/>
                  </a:cubicBezTo>
                  <a:lnTo>
                    <a:pt x="263"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56" name="Google Shape;756;p28"/>
            <p:cNvSpPr/>
            <p:nvPr/>
          </p:nvSpPr>
          <p:spPr>
            <a:xfrm>
              <a:off x="4904818" y="4700517"/>
              <a:ext cx="241507" cy="265163"/>
            </a:xfrm>
            <a:custGeom>
              <a:avLst/>
              <a:gdLst/>
              <a:ahLst/>
              <a:cxnLst/>
              <a:rect l="l" t="t" r="r" b="b"/>
              <a:pathLst>
                <a:path w="19336" h="21230" extrusionOk="0">
                  <a:moveTo>
                    <a:pt x="226" y="1"/>
                  </a:moveTo>
                  <a:cubicBezTo>
                    <a:pt x="143" y="156"/>
                    <a:pt x="72" y="310"/>
                    <a:pt x="0" y="465"/>
                  </a:cubicBezTo>
                  <a:lnTo>
                    <a:pt x="18848" y="21230"/>
                  </a:lnTo>
                  <a:cubicBezTo>
                    <a:pt x="19014" y="21182"/>
                    <a:pt x="19181" y="21111"/>
                    <a:pt x="19336" y="21051"/>
                  </a:cubicBezTo>
                  <a:lnTo>
                    <a:pt x="226"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57" name="Google Shape;757;p28"/>
            <p:cNvSpPr/>
            <p:nvPr/>
          </p:nvSpPr>
          <p:spPr>
            <a:xfrm>
              <a:off x="4897524" y="4718665"/>
              <a:ext cx="230066" cy="252523"/>
            </a:xfrm>
            <a:custGeom>
              <a:avLst/>
              <a:gdLst/>
              <a:ahLst/>
              <a:cxnLst/>
              <a:rect l="l" t="t" r="r" b="b"/>
              <a:pathLst>
                <a:path w="18420" h="20218" extrusionOk="0">
                  <a:moveTo>
                    <a:pt x="179" y="0"/>
                  </a:moveTo>
                  <a:cubicBezTo>
                    <a:pt x="108" y="167"/>
                    <a:pt x="48" y="346"/>
                    <a:pt x="1" y="512"/>
                  </a:cubicBezTo>
                  <a:lnTo>
                    <a:pt x="17884" y="20217"/>
                  </a:lnTo>
                  <a:cubicBezTo>
                    <a:pt x="18063" y="20181"/>
                    <a:pt x="18241" y="20134"/>
                    <a:pt x="18420" y="20086"/>
                  </a:cubicBezTo>
                  <a:lnTo>
                    <a:pt x="179"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58" name="Google Shape;758;p28"/>
            <p:cNvSpPr/>
            <p:nvPr/>
          </p:nvSpPr>
          <p:spPr>
            <a:xfrm>
              <a:off x="4891878" y="4738587"/>
              <a:ext cx="215340" cy="236161"/>
            </a:xfrm>
            <a:custGeom>
              <a:avLst/>
              <a:gdLst/>
              <a:ahLst/>
              <a:cxnLst/>
              <a:rect l="l" t="t" r="r" b="b"/>
              <a:pathLst>
                <a:path w="17241" h="18908" extrusionOk="0">
                  <a:moveTo>
                    <a:pt x="131" y="1"/>
                  </a:moveTo>
                  <a:cubicBezTo>
                    <a:pt x="84" y="191"/>
                    <a:pt x="36" y="382"/>
                    <a:pt x="0" y="572"/>
                  </a:cubicBezTo>
                  <a:lnTo>
                    <a:pt x="16645" y="18908"/>
                  </a:lnTo>
                  <a:cubicBezTo>
                    <a:pt x="16848" y="18896"/>
                    <a:pt x="17038" y="18872"/>
                    <a:pt x="17241" y="18836"/>
                  </a:cubicBezTo>
                  <a:lnTo>
                    <a:pt x="131"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59" name="Google Shape;759;p28"/>
            <p:cNvSpPr/>
            <p:nvPr/>
          </p:nvSpPr>
          <p:spPr>
            <a:xfrm>
              <a:off x="4888456" y="4760744"/>
              <a:ext cx="196155" cy="215315"/>
            </a:xfrm>
            <a:custGeom>
              <a:avLst/>
              <a:gdLst/>
              <a:ahLst/>
              <a:cxnLst/>
              <a:rect l="l" t="t" r="r" b="b"/>
              <a:pathLst>
                <a:path w="15705" h="17239" extrusionOk="0">
                  <a:moveTo>
                    <a:pt x="60" y="1"/>
                  </a:moveTo>
                  <a:cubicBezTo>
                    <a:pt x="36" y="215"/>
                    <a:pt x="12" y="429"/>
                    <a:pt x="0" y="644"/>
                  </a:cubicBezTo>
                  <a:lnTo>
                    <a:pt x="15062" y="17229"/>
                  </a:lnTo>
                  <a:cubicBezTo>
                    <a:pt x="15169" y="17235"/>
                    <a:pt x="15276" y="17238"/>
                    <a:pt x="15383" y="17238"/>
                  </a:cubicBezTo>
                  <a:cubicBezTo>
                    <a:pt x="15491" y="17238"/>
                    <a:pt x="15598" y="17235"/>
                    <a:pt x="15705" y="17229"/>
                  </a:cubicBezTo>
                  <a:lnTo>
                    <a:pt x="60"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60" name="Google Shape;760;p28"/>
            <p:cNvSpPr/>
            <p:nvPr/>
          </p:nvSpPr>
          <p:spPr>
            <a:xfrm>
              <a:off x="4887569" y="4785736"/>
              <a:ext cx="171912" cy="189461"/>
            </a:xfrm>
            <a:custGeom>
              <a:avLst/>
              <a:gdLst/>
              <a:ahLst/>
              <a:cxnLst/>
              <a:rect l="l" t="t" r="r" b="b"/>
              <a:pathLst>
                <a:path w="13764" h="15169" extrusionOk="0">
                  <a:moveTo>
                    <a:pt x="0" y="0"/>
                  </a:moveTo>
                  <a:cubicBezTo>
                    <a:pt x="0" y="250"/>
                    <a:pt x="12" y="500"/>
                    <a:pt x="24" y="738"/>
                  </a:cubicBezTo>
                  <a:lnTo>
                    <a:pt x="13037" y="15073"/>
                  </a:lnTo>
                  <a:cubicBezTo>
                    <a:pt x="13276" y="15109"/>
                    <a:pt x="13526" y="15133"/>
                    <a:pt x="13764" y="15169"/>
                  </a:cubicBezTo>
                  <a:lnTo>
                    <a:pt x="0"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61" name="Google Shape;761;p28"/>
            <p:cNvSpPr/>
            <p:nvPr/>
          </p:nvSpPr>
          <p:spPr>
            <a:xfrm>
              <a:off x="4889942" y="4815175"/>
              <a:ext cx="140537" cy="154963"/>
            </a:xfrm>
            <a:custGeom>
              <a:avLst/>
              <a:gdLst/>
              <a:ahLst/>
              <a:cxnLst/>
              <a:rect l="l" t="t" r="r" b="b"/>
              <a:pathLst>
                <a:path w="11252" h="12407" extrusionOk="0">
                  <a:moveTo>
                    <a:pt x="1" y="1"/>
                  </a:moveTo>
                  <a:cubicBezTo>
                    <a:pt x="48" y="310"/>
                    <a:pt x="108" y="608"/>
                    <a:pt x="167" y="905"/>
                  </a:cubicBezTo>
                  <a:lnTo>
                    <a:pt x="10371" y="12145"/>
                  </a:lnTo>
                  <a:cubicBezTo>
                    <a:pt x="10669" y="12240"/>
                    <a:pt x="10954" y="12323"/>
                    <a:pt x="11252" y="12407"/>
                  </a:cubicBezTo>
                  <a:lnTo>
                    <a:pt x="1"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62" name="Google Shape;762;p28"/>
            <p:cNvSpPr/>
            <p:nvPr/>
          </p:nvSpPr>
          <p:spPr>
            <a:xfrm>
              <a:off x="4899909" y="4852945"/>
              <a:ext cx="93987" cy="103517"/>
            </a:xfrm>
            <a:custGeom>
              <a:avLst/>
              <a:gdLst/>
              <a:ahLst/>
              <a:cxnLst/>
              <a:rect l="l" t="t" r="r" b="b"/>
              <a:pathLst>
                <a:path w="7525" h="8288" extrusionOk="0">
                  <a:moveTo>
                    <a:pt x="0" y="1"/>
                  </a:moveTo>
                  <a:lnTo>
                    <a:pt x="0" y="1"/>
                  </a:lnTo>
                  <a:cubicBezTo>
                    <a:pt x="179" y="477"/>
                    <a:pt x="381" y="929"/>
                    <a:pt x="607" y="1382"/>
                  </a:cubicBezTo>
                  <a:lnTo>
                    <a:pt x="6203" y="7549"/>
                  </a:lnTo>
                  <a:cubicBezTo>
                    <a:pt x="6632" y="7823"/>
                    <a:pt x="7073" y="8061"/>
                    <a:pt x="7525" y="8287"/>
                  </a:cubicBezTo>
                  <a:lnTo>
                    <a:pt x="0"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763" name="Google Shape;763;p28"/>
          <p:cNvGrpSpPr/>
          <p:nvPr/>
        </p:nvGrpSpPr>
        <p:grpSpPr>
          <a:xfrm rot="10800000" flipH="1">
            <a:off x="6469468" y="16495"/>
            <a:ext cx="443348" cy="442912"/>
            <a:chOff x="4887569" y="4595026"/>
            <a:chExt cx="381145" cy="381032"/>
          </a:xfrm>
        </p:grpSpPr>
        <p:sp>
          <p:nvSpPr>
            <p:cNvPr id="764" name="Google Shape;764;p28"/>
            <p:cNvSpPr/>
            <p:nvPr/>
          </p:nvSpPr>
          <p:spPr>
            <a:xfrm>
              <a:off x="5162374" y="4614573"/>
              <a:ext cx="94000" cy="103505"/>
            </a:xfrm>
            <a:custGeom>
              <a:avLst/>
              <a:gdLst/>
              <a:ahLst/>
              <a:cxnLst/>
              <a:rect l="l" t="t" r="r" b="b"/>
              <a:pathLst>
                <a:path w="7526" h="8287" extrusionOk="0">
                  <a:moveTo>
                    <a:pt x="1" y="0"/>
                  </a:moveTo>
                  <a:lnTo>
                    <a:pt x="7526" y="8287"/>
                  </a:lnTo>
                  <a:cubicBezTo>
                    <a:pt x="7347" y="7811"/>
                    <a:pt x="7145" y="7358"/>
                    <a:pt x="6918" y="6906"/>
                  </a:cubicBezTo>
                  <a:lnTo>
                    <a:pt x="1322" y="738"/>
                  </a:lnTo>
                  <a:cubicBezTo>
                    <a:pt x="894" y="464"/>
                    <a:pt x="453" y="226"/>
                    <a:pt x="1" y="0"/>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65" name="Google Shape;765;p28"/>
            <p:cNvSpPr/>
            <p:nvPr/>
          </p:nvSpPr>
          <p:spPr>
            <a:xfrm>
              <a:off x="5125791" y="4601034"/>
              <a:ext cx="140550" cy="154814"/>
            </a:xfrm>
            <a:custGeom>
              <a:avLst/>
              <a:gdLst/>
              <a:ahLst/>
              <a:cxnLst/>
              <a:rect l="l" t="t" r="r" b="b"/>
              <a:pathLst>
                <a:path w="11253" h="12395" extrusionOk="0">
                  <a:moveTo>
                    <a:pt x="1" y="1"/>
                  </a:moveTo>
                  <a:lnTo>
                    <a:pt x="11252" y="12395"/>
                  </a:lnTo>
                  <a:cubicBezTo>
                    <a:pt x="11205" y="12097"/>
                    <a:pt x="11157" y="11800"/>
                    <a:pt x="11086" y="11502"/>
                  </a:cubicBezTo>
                  <a:lnTo>
                    <a:pt x="870" y="251"/>
                  </a:lnTo>
                  <a:cubicBezTo>
                    <a:pt x="596" y="155"/>
                    <a:pt x="299" y="72"/>
                    <a:pt x="1" y="1"/>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66" name="Google Shape;766;p28"/>
            <p:cNvSpPr/>
            <p:nvPr/>
          </p:nvSpPr>
          <p:spPr>
            <a:xfrm>
              <a:off x="5096802" y="4595976"/>
              <a:ext cx="171912" cy="189323"/>
            </a:xfrm>
            <a:custGeom>
              <a:avLst/>
              <a:gdLst/>
              <a:ahLst/>
              <a:cxnLst/>
              <a:rect l="l" t="t" r="r" b="b"/>
              <a:pathLst>
                <a:path w="13764" h="15158" extrusionOk="0">
                  <a:moveTo>
                    <a:pt x="0" y="1"/>
                  </a:moveTo>
                  <a:lnTo>
                    <a:pt x="13764" y="15157"/>
                  </a:lnTo>
                  <a:cubicBezTo>
                    <a:pt x="13764" y="14907"/>
                    <a:pt x="13752" y="14669"/>
                    <a:pt x="13740" y="14419"/>
                  </a:cubicBezTo>
                  <a:lnTo>
                    <a:pt x="726" y="84"/>
                  </a:lnTo>
                  <a:cubicBezTo>
                    <a:pt x="488" y="48"/>
                    <a:pt x="238" y="25"/>
                    <a:pt x="0" y="1"/>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67" name="Google Shape;767;p28"/>
            <p:cNvSpPr/>
            <p:nvPr/>
          </p:nvSpPr>
          <p:spPr>
            <a:xfrm>
              <a:off x="5071659" y="4595026"/>
              <a:ext cx="196318" cy="215253"/>
            </a:xfrm>
            <a:custGeom>
              <a:avLst/>
              <a:gdLst/>
              <a:ahLst/>
              <a:cxnLst/>
              <a:rect l="l" t="t" r="r" b="b"/>
              <a:pathLst>
                <a:path w="15718" h="17234" extrusionOk="0">
                  <a:moveTo>
                    <a:pt x="430" y="0"/>
                  </a:moveTo>
                  <a:cubicBezTo>
                    <a:pt x="287" y="0"/>
                    <a:pt x="144" y="5"/>
                    <a:pt x="1" y="5"/>
                  </a:cubicBezTo>
                  <a:lnTo>
                    <a:pt x="15646" y="17234"/>
                  </a:lnTo>
                  <a:cubicBezTo>
                    <a:pt x="15670" y="17019"/>
                    <a:pt x="15693" y="16805"/>
                    <a:pt x="15717" y="16591"/>
                  </a:cubicBezTo>
                  <a:lnTo>
                    <a:pt x="644" y="5"/>
                  </a:lnTo>
                  <a:cubicBezTo>
                    <a:pt x="572" y="1"/>
                    <a:pt x="501" y="0"/>
                    <a:pt x="430" y="0"/>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68" name="Google Shape;768;p28"/>
            <p:cNvSpPr/>
            <p:nvPr/>
          </p:nvSpPr>
          <p:spPr>
            <a:xfrm>
              <a:off x="5049215" y="4596275"/>
              <a:ext cx="215190" cy="236161"/>
            </a:xfrm>
            <a:custGeom>
              <a:avLst/>
              <a:gdLst/>
              <a:ahLst/>
              <a:cxnLst/>
              <a:rect l="l" t="t" r="r" b="b"/>
              <a:pathLst>
                <a:path w="17229" h="18908" extrusionOk="0">
                  <a:moveTo>
                    <a:pt x="584" y="1"/>
                  </a:moveTo>
                  <a:cubicBezTo>
                    <a:pt x="393" y="24"/>
                    <a:pt x="191" y="48"/>
                    <a:pt x="0" y="72"/>
                  </a:cubicBezTo>
                  <a:lnTo>
                    <a:pt x="17098" y="18908"/>
                  </a:lnTo>
                  <a:cubicBezTo>
                    <a:pt x="17145" y="18717"/>
                    <a:pt x="17193" y="18527"/>
                    <a:pt x="17228" y="18336"/>
                  </a:cubicBezTo>
                  <a:lnTo>
                    <a:pt x="584"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69" name="Google Shape;769;p28"/>
            <p:cNvSpPr/>
            <p:nvPr/>
          </p:nvSpPr>
          <p:spPr>
            <a:xfrm>
              <a:off x="5028694" y="4599848"/>
              <a:ext cx="230203" cy="252523"/>
            </a:xfrm>
            <a:custGeom>
              <a:avLst/>
              <a:gdLst/>
              <a:ahLst/>
              <a:cxnLst/>
              <a:rect l="l" t="t" r="r" b="b"/>
              <a:pathLst>
                <a:path w="18431" h="20218" extrusionOk="0">
                  <a:moveTo>
                    <a:pt x="536" y="0"/>
                  </a:moveTo>
                  <a:cubicBezTo>
                    <a:pt x="357" y="36"/>
                    <a:pt x="179" y="84"/>
                    <a:pt x="0" y="131"/>
                  </a:cubicBezTo>
                  <a:lnTo>
                    <a:pt x="18240" y="20217"/>
                  </a:lnTo>
                  <a:cubicBezTo>
                    <a:pt x="18312" y="20050"/>
                    <a:pt x="18371" y="19884"/>
                    <a:pt x="18431" y="19717"/>
                  </a:cubicBezTo>
                  <a:lnTo>
                    <a:pt x="536"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70" name="Google Shape;770;p28"/>
            <p:cNvSpPr/>
            <p:nvPr/>
          </p:nvSpPr>
          <p:spPr>
            <a:xfrm>
              <a:off x="5009946" y="4605343"/>
              <a:ext cx="241519" cy="265163"/>
            </a:xfrm>
            <a:custGeom>
              <a:avLst/>
              <a:gdLst/>
              <a:ahLst/>
              <a:cxnLst/>
              <a:rect l="l" t="t" r="r" b="b"/>
              <a:pathLst>
                <a:path w="19337" h="21230" extrusionOk="0">
                  <a:moveTo>
                    <a:pt x="489" y="1"/>
                  </a:moveTo>
                  <a:cubicBezTo>
                    <a:pt x="322" y="60"/>
                    <a:pt x="168" y="120"/>
                    <a:pt x="1" y="179"/>
                  </a:cubicBezTo>
                  <a:lnTo>
                    <a:pt x="19110" y="21230"/>
                  </a:lnTo>
                  <a:cubicBezTo>
                    <a:pt x="19194" y="21075"/>
                    <a:pt x="19265" y="20920"/>
                    <a:pt x="19337" y="20765"/>
                  </a:cubicBezTo>
                  <a:lnTo>
                    <a:pt x="489"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71" name="Google Shape;771;p28"/>
            <p:cNvSpPr/>
            <p:nvPr/>
          </p:nvSpPr>
          <p:spPr>
            <a:xfrm>
              <a:off x="4992548" y="4612487"/>
              <a:ext cx="250150" cy="274680"/>
            </a:xfrm>
            <a:custGeom>
              <a:avLst/>
              <a:gdLst/>
              <a:ahLst/>
              <a:cxnLst/>
              <a:rect l="l" t="t" r="r" b="b"/>
              <a:pathLst>
                <a:path w="20028" h="21992" extrusionOk="0">
                  <a:moveTo>
                    <a:pt x="453" y="0"/>
                  </a:moveTo>
                  <a:cubicBezTo>
                    <a:pt x="299" y="72"/>
                    <a:pt x="156" y="143"/>
                    <a:pt x="1" y="227"/>
                  </a:cubicBezTo>
                  <a:lnTo>
                    <a:pt x="19765" y="21991"/>
                  </a:lnTo>
                  <a:cubicBezTo>
                    <a:pt x="19849" y="21848"/>
                    <a:pt x="19932" y="21705"/>
                    <a:pt x="20027" y="21563"/>
                  </a:cubicBezTo>
                  <a:lnTo>
                    <a:pt x="453"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72" name="Google Shape;772;p28"/>
            <p:cNvSpPr/>
            <p:nvPr/>
          </p:nvSpPr>
          <p:spPr>
            <a:xfrm>
              <a:off x="4976486" y="4621106"/>
              <a:ext cx="255945" cy="281075"/>
            </a:xfrm>
            <a:custGeom>
              <a:avLst/>
              <a:gdLst/>
              <a:ahLst/>
              <a:cxnLst/>
              <a:rect l="l" t="t" r="r" b="b"/>
              <a:pathLst>
                <a:path w="20492" h="22504" extrusionOk="0">
                  <a:moveTo>
                    <a:pt x="418" y="1"/>
                  </a:moveTo>
                  <a:cubicBezTo>
                    <a:pt x="275" y="84"/>
                    <a:pt x="144" y="179"/>
                    <a:pt x="1" y="263"/>
                  </a:cubicBezTo>
                  <a:lnTo>
                    <a:pt x="20194" y="22504"/>
                  </a:lnTo>
                  <a:cubicBezTo>
                    <a:pt x="20301" y="22373"/>
                    <a:pt x="20396" y="22254"/>
                    <a:pt x="20492" y="22111"/>
                  </a:cubicBezTo>
                  <a:lnTo>
                    <a:pt x="418"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73" name="Google Shape;773;p28"/>
            <p:cNvSpPr/>
            <p:nvPr/>
          </p:nvSpPr>
          <p:spPr>
            <a:xfrm>
              <a:off x="4961623" y="4631222"/>
              <a:ext cx="259355" cy="284784"/>
            </a:xfrm>
            <a:custGeom>
              <a:avLst/>
              <a:gdLst/>
              <a:ahLst/>
              <a:cxnLst/>
              <a:rect l="l" t="t" r="r" b="b"/>
              <a:pathLst>
                <a:path w="20765" h="22801" extrusionOk="0">
                  <a:moveTo>
                    <a:pt x="393" y="1"/>
                  </a:moveTo>
                  <a:cubicBezTo>
                    <a:pt x="250" y="96"/>
                    <a:pt x="131" y="191"/>
                    <a:pt x="0" y="286"/>
                  </a:cubicBezTo>
                  <a:lnTo>
                    <a:pt x="20443" y="22801"/>
                  </a:lnTo>
                  <a:cubicBezTo>
                    <a:pt x="20551" y="22682"/>
                    <a:pt x="20658" y="22563"/>
                    <a:pt x="20765" y="22444"/>
                  </a:cubicBezTo>
                  <a:lnTo>
                    <a:pt x="393"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74" name="Google Shape;774;p28"/>
            <p:cNvSpPr/>
            <p:nvPr/>
          </p:nvSpPr>
          <p:spPr>
            <a:xfrm>
              <a:off x="4947934" y="4642526"/>
              <a:ext cx="260404" cy="285984"/>
            </a:xfrm>
            <a:custGeom>
              <a:avLst/>
              <a:gdLst/>
              <a:ahLst/>
              <a:cxnLst/>
              <a:rect l="l" t="t" r="r" b="b"/>
              <a:pathLst>
                <a:path w="20849" h="22897" extrusionOk="0">
                  <a:moveTo>
                    <a:pt x="358" y="0"/>
                  </a:moveTo>
                  <a:cubicBezTo>
                    <a:pt x="287" y="48"/>
                    <a:pt x="227" y="96"/>
                    <a:pt x="168" y="155"/>
                  </a:cubicBezTo>
                  <a:cubicBezTo>
                    <a:pt x="108" y="215"/>
                    <a:pt x="61" y="262"/>
                    <a:pt x="1" y="322"/>
                  </a:cubicBezTo>
                  <a:lnTo>
                    <a:pt x="20504" y="22896"/>
                  </a:lnTo>
                  <a:cubicBezTo>
                    <a:pt x="20563" y="22848"/>
                    <a:pt x="20623" y="22801"/>
                    <a:pt x="20682" y="22741"/>
                  </a:cubicBezTo>
                  <a:cubicBezTo>
                    <a:pt x="20742" y="22682"/>
                    <a:pt x="20801" y="22634"/>
                    <a:pt x="20849" y="22575"/>
                  </a:cubicBezTo>
                  <a:lnTo>
                    <a:pt x="358"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75" name="Google Shape;775;p28"/>
            <p:cNvSpPr/>
            <p:nvPr/>
          </p:nvSpPr>
          <p:spPr>
            <a:xfrm>
              <a:off x="4935294" y="4655016"/>
              <a:ext cx="259367" cy="284784"/>
            </a:xfrm>
            <a:custGeom>
              <a:avLst/>
              <a:gdLst/>
              <a:ahLst/>
              <a:cxnLst/>
              <a:rect l="l" t="t" r="r" b="b"/>
              <a:pathLst>
                <a:path w="20766" h="22801" extrusionOk="0">
                  <a:moveTo>
                    <a:pt x="322" y="1"/>
                  </a:moveTo>
                  <a:cubicBezTo>
                    <a:pt x="215" y="120"/>
                    <a:pt x="108" y="239"/>
                    <a:pt x="1" y="358"/>
                  </a:cubicBezTo>
                  <a:lnTo>
                    <a:pt x="20384" y="22801"/>
                  </a:lnTo>
                  <a:cubicBezTo>
                    <a:pt x="20515" y="22706"/>
                    <a:pt x="20634" y="22610"/>
                    <a:pt x="20765" y="22515"/>
                  </a:cubicBezTo>
                  <a:lnTo>
                    <a:pt x="322"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76" name="Google Shape;776;p28"/>
            <p:cNvSpPr/>
            <p:nvPr/>
          </p:nvSpPr>
          <p:spPr>
            <a:xfrm>
              <a:off x="4923853" y="4668842"/>
              <a:ext cx="255933" cy="281075"/>
            </a:xfrm>
            <a:custGeom>
              <a:avLst/>
              <a:gdLst/>
              <a:ahLst/>
              <a:cxnLst/>
              <a:rect l="l" t="t" r="r" b="b"/>
              <a:pathLst>
                <a:path w="20491" h="22504" extrusionOk="0">
                  <a:moveTo>
                    <a:pt x="298" y="1"/>
                  </a:moveTo>
                  <a:cubicBezTo>
                    <a:pt x="191" y="132"/>
                    <a:pt x="95" y="263"/>
                    <a:pt x="0" y="394"/>
                  </a:cubicBezTo>
                  <a:lnTo>
                    <a:pt x="20074" y="22504"/>
                  </a:lnTo>
                  <a:cubicBezTo>
                    <a:pt x="20217" y="22420"/>
                    <a:pt x="20360" y="22337"/>
                    <a:pt x="20491" y="22242"/>
                  </a:cubicBezTo>
                  <a:lnTo>
                    <a:pt x="298"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77" name="Google Shape;777;p28"/>
            <p:cNvSpPr/>
            <p:nvPr/>
          </p:nvSpPr>
          <p:spPr>
            <a:xfrm>
              <a:off x="4913586" y="4684018"/>
              <a:ext cx="250137" cy="274530"/>
            </a:xfrm>
            <a:custGeom>
              <a:avLst/>
              <a:gdLst/>
              <a:ahLst/>
              <a:cxnLst/>
              <a:rect l="l" t="t" r="r" b="b"/>
              <a:pathLst>
                <a:path w="20027" h="21980" extrusionOk="0">
                  <a:moveTo>
                    <a:pt x="263" y="0"/>
                  </a:moveTo>
                  <a:cubicBezTo>
                    <a:pt x="179" y="131"/>
                    <a:pt x="96" y="274"/>
                    <a:pt x="1" y="417"/>
                  </a:cubicBezTo>
                  <a:lnTo>
                    <a:pt x="19575" y="21979"/>
                  </a:lnTo>
                  <a:cubicBezTo>
                    <a:pt x="19729" y="21908"/>
                    <a:pt x="19884" y="21836"/>
                    <a:pt x="20027" y="21753"/>
                  </a:cubicBezTo>
                  <a:lnTo>
                    <a:pt x="263"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78" name="Google Shape;778;p28"/>
            <p:cNvSpPr/>
            <p:nvPr/>
          </p:nvSpPr>
          <p:spPr>
            <a:xfrm>
              <a:off x="4904818" y="4700517"/>
              <a:ext cx="241507" cy="265163"/>
            </a:xfrm>
            <a:custGeom>
              <a:avLst/>
              <a:gdLst/>
              <a:ahLst/>
              <a:cxnLst/>
              <a:rect l="l" t="t" r="r" b="b"/>
              <a:pathLst>
                <a:path w="19336" h="21230" extrusionOk="0">
                  <a:moveTo>
                    <a:pt x="226" y="1"/>
                  </a:moveTo>
                  <a:cubicBezTo>
                    <a:pt x="143" y="156"/>
                    <a:pt x="72" y="310"/>
                    <a:pt x="0" y="465"/>
                  </a:cubicBezTo>
                  <a:lnTo>
                    <a:pt x="18848" y="21230"/>
                  </a:lnTo>
                  <a:cubicBezTo>
                    <a:pt x="19014" y="21182"/>
                    <a:pt x="19181" y="21111"/>
                    <a:pt x="19336" y="21051"/>
                  </a:cubicBezTo>
                  <a:lnTo>
                    <a:pt x="226"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79" name="Google Shape;779;p28"/>
            <p:cNvSpPr/>
            <p:nvPr/>
          </p:nvSpPr>
          <p:spPr>
            <a:xfrm>
              <a:off x="4897524" y="4718665"/>
              <a:ext cx="230066" cy="252523"/>
            </a:xfrm>
            <a:custGeom>
              <a:avLst/>
              <a:gdLst/>
              <a:ahLst/>
              <a:cxnLst/>
              <a:rect l="l" t="t" r="r" b="b"/>
              <a:pathLst>
                <a:path w="18420" h="20218" extrusionOk="0">
                  <a:moveTo>
                    <a:pt x="179" y="0"/>
                  </a:moveTo>
                  <a:cubicBezTo>
                    <a:pt x="108" y="167"/>
                    <a:pt x="48" y="346"/>
                    <a:pt x="1" y="512"/>
                  </a:cubicBezTo>
                  <a:lnTo>
                    <a:pt x="17884" y="20217"/>
                  </a:lnTo>
                  <a:cubicBezTo>
                    <a:pt x="18063" y="20181"/>
                    <a:pt x="18241" y="20134"/>
                    <a:pt x="18420" y="20086"/>
                  </a:cubicBezTo>
                  <a:lnTo>
                    <a:pt x="179"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80" name="Google Shape;780;p28"/>
            <p:cNvSpPr/>
            <p:nvPr/>
          </p:nvSpPr>
          <p:spPr>
            <a:xfrm>
              <a:off x="4891878" y="4738587"/>
              <a:ext cx="215340" cy="236161"/>
            </a:xfrm>
            <a:custGeom>
              <a:avLst/>
              <a:gdLst/>
              <a:ahLst/>
              <a:cxnLst/>
              <a:rect l="l" t="t" r="r" b="b"/>
              <a:pathLst>
                <a:path w="17241" h="18908" extrusionOk="0">
                  <a:moveTo>
                    <a:pt x="131" y="1"/>
                  </a:moveTo>
                  <a:cubicBezTo>
                    <a:pt x="84" y="191"/>
                    <a:pt x="36" y="382"/>
                    <a:pt x="0" y="572"/>
                  </a:cubicBezTo>
                  <a:lnTo>
                    <a:pt x="16645" y="18908"/>
                  </a:lnTo>
                  <a:cubicBezTo>
                    <a:pt x="16848" y="18896"/>
                    <a:pt x="17038" y="18872"/>
                    <a:pt x="17241" y="18836"/>
                  </a:cubicBezTo>
                  <a:lnTo>
                    <a:pt x="131"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81" name="Google Shape;781;p28"/>
            <p:cNvSpPr/>
            <p:nvPr/>
          </p:nvSpPr>
          <p:spPr>
            <a:xfrm>
              <a:off x="4888456" y="4760744"/>
              <a:ext cx="196155" cy="215315"/>
            </a:xfrm>
            <a:custGeom>
              <a:avLst/>
              <a:gdLst/>
              <a:ahLst/>
              <a:cxnLst/>
              <a:rect l="l" t="t" r="r" b="b"/>
              <a:pathLst>
                <a:path w="15705" h="17239" extrusionOk="0">
                  <a:moveTo>
                    <a:pt x="60" y="1"/>
                  </a:moveTo>
                  <a:cubicBezTo>
                    <a:pt x="36" y="215"/>
                    <a:pt x="12" y="429"/>
                    <a:pt x="0" y="644"/>
                  </a:cubicBezTo>
                  <a:lnTo>
                    <a:pt x="15062" y="17229"/>
                  </a:lnTo>
                  <a:cubicBezTo>
                    <a:pt x="15169" y="17235"/>
                    <a:pt x="15276" y="17238"/>
                    <a:pt x="15383" y="17238"/>
                  </a:cubicBezTo>
                  <a:cubicBezTo>
                    <a:pt x="15491" y="17238"/>
                    <a:pt x="15598" y="17235"/>
                    <a:pt x="15705" y="17229"/>
                  </a:cubicBezTo>
                  <a:lnTo>
                    <a:pt x="60"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82" name="Google Shape;782;p28"/>
            <p:cNvSpPr/>
            <p:nvPr/>
          </p:nvSpPr>
          <p:spPr>
            <a:xfrm>
              <a:off x="4887569" y="4785736"/>
              <a:ext cx="171912" cy="189461"/>
            </a:xfrm>
            <a:custGeom>
              <a:avLst/>
              <a:gdLst/>
              <a:ahLst/>
              <a:cxnLst/>
              <a:rect l="l" t="t" r="r" b="b"/>
              <a:pathLst>
                <a:path w="13764" h="15169" extrusionOk="0">
                  <a:moveTo>
                    <a:pt x="0" y="0"/>
                  </a:moveTo>
                  <a:cubicBezTo>
                    <a:pt x="0" y="250"/>
                    <a:pt x="12" y="500"/>
                    <a:pt x="24" y="738"/>
                  </a:cubicBezTo>
                  <a:lnTo>
                    <a:pt x="13037" y="15073"/>
                  </a:lnTo>
                  <a:cubicBezTo>
                    <a:pt x="13276" y="15109"/>
                    <a:pt x="13526" y="15133"/>
                    <a:pt x="13764" y="15169"/>
                  </a:cubicBezTo>
                  <a:lnTo>
                    <a:pt x="0"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83" name="Google Shape;783;p28"/>
            <p:cNvSpPr/>
            <p:nvPr/>
          </p:nvSpPr>
          <p:spPr>
            <a:xfrm>
              <a:off x="4889942" y="4815175"/>
              <a:ext cx="140537" cy="154963"/>
            </a:xfrm>
            <a:custGeom>
              <a:avLst/>
              <a:gdLst/>
              <a:ahLst/>
              <a:cxnLst/>
              <a:rect l="l" t="t" r="r" b="b"/>
              <a:pathLst>
                <a:path w="11252" h="12407" extrusionOk="0">
                  <a:moveTo>
                    <a:pt x="1" y="1"/>
                  </a:moveTo>
                  <a:cubicBezTo>
                    <a:pt x="48" y="310"/>
                    <a:pt x="108" y="608"/>
                    <a:pt x="167" y="905"/>
                  </a:cubicBezTo>
                  <a:lnTo>
                    <a:pt x="10371" y="12145"/>
                  </a:lnTo>
                  <a:cubicBezTo>
                    <a:pt x="10669" y="12240"/>
                    <a:pt x="10954" y="12323"/>
                    <a:pt x="11252" y="12407"/>
                  </a:cubicBezTo>
                  <a:lnTo>
                    <a:pt x="1"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84" name="Google Shape;784;p28"/>
            <p:cNvSpPr/>
            <p:nvPr/>
          </p:nvSpPr>
          <p:spPr>
            <a:xfrm>
              <a:off x="4899909" y="4852945"/>
              <a:ext cx="93987" cy="103517"/>
            </a:xfrm>
            <a:custGeom>
              <a:avLst/>
              <a:gdLst/>
              <a:ahLst/>
              <a:cxnLst/>
              <a:rect l="l" t="t" r="r" b="b"/>
              <a:pathLst>
                <a:path w="7525" h="8288" extrusionOk="0">
                  <a:moveTo>
                    <a:pt x="0" y="1"/>
                  </a:moveTo>
                  <a:lnTo>
                    <a:pt x="0" y="1"/>
                  </a:lnTo>
                  <a:cubicBezTo>
                    <a:pt x="179" y="477"/>
                    <a:pt x="381" y="929"/>
                    <a:pt x="607" y="1382"/>
                  </a:cubicBezTo>
                  <a:lnTo>
                    <a:pt x="6203" y="7549"/>
                  </a:lnTo>
                  <a:cubicBezTo>
                    <a:pt x="6632" y="7823"/>
                    <a:pt x="7073" y="8061"/>
                    <a:pt x="7525" y="8287"/>
                  </a:cubicBezTo>
                  <a:lnTo>
                    <a:pt x="0"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785" name="Google Shape;785;p28"/>
          <p:cNvSpPr/>
          <p:nvPr/>
        </p:nvSpPr>
        <p:spPr>
          <a:xfrm rot="10800000">
            <a:off x="7737102" y="2481981"/>
            <a:ext cx="1701088" cy="2304446"/>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28"/>
          <p:cNvGrpSpPr/>
          <p:nvPr/>
        </p:nvGrpSpPr>
        <p:grpSpPr>
          <a:xfrm rot="10800000" flipH="1">
            <a:off x="992532" y="-401568"/>
            <a:ext cx="1512375" cy="1242621"/>
            <a:chOff x="4623213" y="3501085"/>
            <a:chExt cx="1196973" cy="983475"/>
          </a:xfrm>
        </p:grpSpPr>
        <p:sp>
          <p:nvSpPr>
            <p:cNvPr id="787" name="Google Shape;787;p28"/>
            <p:cNvSpPr/>
            <p:nvPr/>
          </p:nvSpPr>
          <p:spPr>
            <a:xfrm>
              <a:off x="4623213" y="4116714"/>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4702761" y="350108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4804380" y="3597661"/>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28"/>
          <p:cNvGrpSpPr/>
          <p:nvPr/>
        </p:nvGrpSpPr>
        <p:grpSpPr>
          <a:xfrm rot="9503256">
            <a:off x="7524324" y="1478433"/>
            <a:ext cx="1970705" cy="1583291"/>
            <a:chOff x="4649450" y="3527425"/>
            <a:chExt cx="1224050" cy="983475"/>
          </a:xfrm>
        </p:grpSpPr>
        <p:sp>
          <p:nvSpPr>
            <p:cNvPr id="791" name="Google Shape;791;p28"/>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4" name="Google Shape;794;p28"/>
          <p:cNvSpPr/>
          <p:nvPr/>
        </p:nvSpPr>
        <p:spPr>
          <a:xfrm rot="-10302611">
            <a:off x="7737108" y="-189760"/>
            <a:ext cx="1701093" cy="2304467"/>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rot="-5400000" flipH="1">
            <a:off x="7753208" y="-539013"/>
            <a:ext cx="1120156" cy="1517498"/>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rot="6366138">
            <a:off x="14118" y="-417241"/>
            <a:ext cx="1726520" cy="2338797"/>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rot="9622076" flipH="1">
            <a:off x="-178962" y="544688"/>
            <a:ext cx="1277222" cy="1730164"/>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rot="10800000" flipH="1">
            <a:off x="-531169" y="2225306"/>
            <a:ext cx="1857882" cy="2516743"/>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9" name="Google Shape;799;p28"/>
          <p:cNvGrpSpPr/>
          <p:nvPr/>
        </p:nvGrpSpPr>
        <p:grpSpPr>
          <a:xfrm rot="10800000">
            <a:off x="6851192" y="-230257"/>
            <a:ext cx="1120128" cy="899978"/>
            <a:chOff x="4649450" y="3527425"/>
            <a:chExt cx="1224050" cy="983475"/>
          </a:xfrm>
        </p:grpSpPr>
        <p:sp>
          <p:nvSpPr>
            <p:cNvPr id="800" name="Google Shape;800;p28"/>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28"/>
          <p:cNvGrpSpPr/>
          <p:nvPr/>
        </p:nvGrpSpPr>
        <p:grpSpPr>
          <a:xfrm rot="10800000" flipH="1">
            <a:off x="-230168" y="1678417"/>
            <a:ext cx="1255875" cy="1009045"/>
            <a:chOff x="4649450" y="3527425"/>
            <a:chExt cx="1224050" cy="983475"/>
          </a:xfrm>
        </p:grpSpPr>
        <p:sp>
          <p:nvSpPr>
            <p:cNvPr id="804" name="Google Shape;804;p28"/>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8"/>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1_2">
    <p:spTree>
      <p:nvGrpSpPr>
        <p:cNvPr id="1" name="Shape 807"/>
        <p:cNvGrpSpPr/>
        <p:nvPr/>
      </p:nvGrpSpPr>
      <p:grpSpPr>
        <a:xfrm>
          <a:off x="0" y="0"/>
          <a:ext cx="0" cy="0"/>
          <a:chOff x="0" y="0"/>
          <a:chExt cx="0" cy="0"/>
        </a:xfrm>
      </p:grpSpPr>
      <p:sp>
        <p:nvSpPr>
          <p:cNvPr id="808" name="Google Shape;808;p29"/>
          <p:cNvSpPr/>
          <p:nvPr/>
        </p:nvSpPr>
        <p:spPr>
          <a:xfrm>
            <a:off x="-456853" y="346880"/>
            <a:ext cx="1727852" cy="2340601"/>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29"/>
          <p:cNvGrpSpPr/>
          <p:nvPr/>
        </p:nvGrpSpPr>
        <p:grpSpPr>
          <a:xfrm rot="10800000">
            <a:off x="6573811" y="-401568"/>
            <a:ext cx="1479225" cy="1242621"/>
            <a:chOff x="4649450" y="3501085"/>
            <a:chExt cx="1170736" cy="983475"/>
          </a:xfrm>
        </p:grpSpPr>
        <p:sp>
          <p:nvSpPr>
            <p:cNvPr id="810" name="Google Shape;810;p29"/>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4702761" y="350108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29"/>
          <p:cNvGrpSpPr/>
          <p:nvPr/>
        </p:nvGrpSpPr>
        <p:grpSpPr>
          <a:xfrm>
            <a:off x="-786719" y="2252601"/>
            <a:ext cx="2001689" cy="1608178"/>
            <a:chOff x="4649450" y="3527425"/>
            <a:chExt cx="1224050" cy="983475"/>
          </a:xfrm>
        </p:grpSpPr>
        <p:sp>
          <p:nvSpPr>
            <p:cNvPr id="814" name="Google Shape;814;p29"/>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29"/>
          <p:cNvSpPr/>
          <p:nvPr/>
        </p:nvSpPr>
        <p:spPr>
          <a:xfrm>
            <a:off x="-409500" y="3041439"/>
            <a:ext cx="1727852" cy="2340601"/>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rot="5400000" flipH="1">
            <a:off x="468089" y="4209554"/>
            <a:ext cx="1137776" cy="1541367"/>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rot="-5400000" flipH="1">
            <a:off x="7489631" y="-565322"/>
            <a:ext cx="1726514" cy="2338788"/>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0" name="Google Shape;820;p29"/>
          <p:cNvGrpSpPr/>
          <p:nvPr/>
        </p:nvGrpSpPr>
        <p:grpSpPr>
          <a:xfrm rot="10800000">
            <a:off x="8053010" y="1678417"/>
            <a:ext cx="1255875" cy="1009045"/>
            <a:chOff x="4649450" y="3527425"/>
            <a:chExt cx="1224050" cy="983475"/>
          </a:xfrm>
        </p:grpSpPr>
        <p:sp>
          <p:nvSpPr>
            <p:cNvPr id="821" name="Google Shape;821;p29"/>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29"/>
          <p:cNvSpPr/>
          <p:nvPr/>
        </p:nvSpPr>
        <p:spPr>
          <a:xfrm rot="10800000">
            <a:off x="8297875" y="260505"/>
            <a:ext cx="1277247" cy="1730198"/>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rot="10800000">
            <a:off x="8007556" y="2171881"/>
            <a:ext cx="1857882" cy="2516743"/>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29"/>
          <p:cNvGrpSpPr/>
          <p:nvPr/>
        </p:nvGrpSpPr>
        <p:grpSpPr>
          <a:xfrm>
            <a:off x="1456509" y="4634991"/>
            <a:ext cx="1137754" cy="914140"/>
            <a:chOff x="4649450" y="3527425"/>
            <a:chExt cx="1224050" cy="983475"/>
          </a:xfrm>
        </p:grpSpPr>
        <p:sp>
          <p:nvSpPr>
            <p:cNvPr id="827" name="Google Shape;827;p29"/>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
  <p:cSld name="CUSTOM_21_1_2">
    <p:spTree>
      <p:nvGrpSpPr>
        <p:cNvPr id="1" name="Shape 830"/>
        <p:cNvGrpSpPr/>
        <p:nvPr/>
      </p:nvGrpSpPr>
      <p:grpSpPr>
        <a:xfrm>
          <a:off x="0" y="0"/>
          <a:ext cx="0" cy="0"/>
          <a:chOff x="0" y="0"/>
          <a:chExt cx="0" cy="0"/>
        </a:xfrm>
      </p:grpSpPr>
      <p:sp>
        <p:nvSpPr>
          <p:cNvPr id="831" name="Google Shape;831;p30"/>
          <p:cNvSpPr/>
          <p:nvPr/>
        </p:nvSpPr>
        <p:spPr>
          <a:xfrm rot="5400000">
            <a:off x="2155410" y="-303306"/>
            <a:ext cx="1352261" cy="1831915"/>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30"/>
          <p:cNvGrpSpPr/>
          <p:nvPr/>
        </p:nvGrpSpPr>
        <p:grpSpPr>
          <a:xfrm rot="10800000">
            <a:off x="6573811" y="-401568"/>
            <a:ext cx="1479225" cy="1242621"/>
            <a:chOff x="4649450" y="3501085"/>
            <a:chExt cx="1170736" cy="983475"/>
          </a:xfrm>
        </p:grpSpPr>
        <p:sp>
          <p:nvSpPr>
            <p:cNvPr id="833" name="Google Shape;833;p30"/>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4702761" y="350108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30"/>
          <p:cNvGrpSpPr/>
          <p:nvPr/>
        </p:nvGrpSpPr>
        <p:grpSpPr>
          <a:xfrm rot="5400000">
            <a:off x="843699" y="-167799"/>
            <a:ext cx="1566539" cy="1258553"/>
            <a:chOff x="4649450" y="3527425"/>
            <a:chExt cx="1224050" cy="983475"/>
          </a:xfrm>
        </p:grpSpPr>
        <p:sp>
          <p:nvSpPr>
            <p:cNvPr id="837" name="Google Shape;837;p30"/>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30"/>
          <p:cNvSpPr/>
          <p:nvPr/>
        </p:nvSpPr>
        <p:spPr>
          <a:xfrm rot="5400000">
            <a:off x="46552" y="-266247"/>
            <a:ext cx="1352261" cy="1831915"/>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rot="10800000" flipH="1">
            <a:off x="-323965" y="502387"/>
            <a:ext cx="890430" cy="1206405"/>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rot="-5400000" flipH="1">
            <a:off x="7489631" y="-565322"/>
            <a:ext cx="1726514" cy="2338788"/>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3" name="Google Shape;843;p30"/>
          <p:cNvGrpSpPr/>
          <p:nvPr/>
        </p:nvGrpSpPr>
        <p:grpSpPr>
          <a:xfrm rot="10800000">
            <a:off x="8053010" y="1678417"/>
            <a:ext cx="1255875" cy="1009045"/>
            <a:chOff x="4649450" y="3527425"/>
            <a:chExt cx="1224050" cy="983475"/>
          </a:xfrm>
        </p:grpSpPr>
        <p:sp>
          <p:nvSpPr>
            <p:cNvPr id="844" name="Google Shape;844;p30"/>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0"/>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7" name="Google Shape;847;p30"/>
          <p:cNvSpPr/>
          <p:nvPr/>
        </p:nvSpPr>
        <p:spPr>
          <a:xfrm rot="10800000">
            <a:off x="8297875" y="260505"/>
            <a:ext cx="1277247" cy="1730198"/>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rot="10800000">
            <a:off x="8007556" y="2171881"/>
            <a:ext cx="1857882" cy="2516743"/>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849;p30"/>
          <p:cNvGrpSpPr/>
          <p:nvPr/>
        </p:nvGrpSpPr>
        <p:grpSpPr>
          <a:xfrm rot="5400000">
            <a:off x="-411660" y="1521699"/>
            <a:ext cx="890496" cy="715478"/>
            <a:chOff x="4649450" y="3527425"/>
            <a:chExt cx="1224050" cy="983475"/>
          </a:xfrm>
        </p:grpSpPr>
        <p:sp>
          <p:nvSpPr>
            <p:cNvPr id="850" name="Google Shape;850;p30"/>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21_1_1_2">
    <p:spTree>
      <p:nvGrpSpPr>
        <p:cNvPr id="1" name="Shape 853"/>
        <p:cNvGrpSpPr/>
        <p:nvPr/>
      </p:nvGrpSpPr>
      <p:grpSpPr>
        <a:xfrm>
          <a:off x="0" y="0"/>
          <a:ext cx="0" cy="0"/>
          <a:chOff x="0" y="0"/>
          <a:chExt cx="0" cy="0"/>
        </a:xfrm>
      </p:grpSpPr>
      <p:grpSp>
        <p:nvGrpSpPr>
          <p:cNvPr id="854" name="Google Shape;854;p31"/>
          <p:cNvGrpSpPr/>
          <p:nvPr/>
        </p:nvGrpSpPr>
        <p:grpSpPr>
          <a:xfrm rot="10800000" flipH="1">
            <a:off x="6469468" y="16495"/>
            <a:ext cx="443348" cy="442912"/>
            <a:chOff x="4887569" y="4595026"/>
            <a:chExt cx="381145" cy="381032"/>
          </a:xfrm>
        </p:grpSpPr>
        <p:sp>
          <p:nvSpPr>
            <p:cNvPr id="855" name="Google Shape;855;p31"/>
            <p:cNvSpPr/>
            <p:nvPr/>
          </p:nvSpPr>
          <p:spPr>
            <a:xfrm>
              <a:off x="5162374" y="4614573"/>
              <a:ext cx="94000" cy="103505"/>
            </a:xfrm>
            <a:custGeom>
              <a:avLst/>
              <a:gdLst/>
              <a:ahLst/>
              <a:cxnLst/>
              <a:rect l="l" t="t" r="r" b="b"/>
              <a:pathLst>
                <a:path w="7526" h="8287" extrusionOk="0">
                  <a:moveTo>
                    <a:pt x="1" y="0"/>
                  </a:moveTo>
                  <a:lnTo>
                    <a:pt x="7526" y="8287"/>
                  </a:lnTo>
                  <a:cubicBezTo>
                    <a:pt x="7347" y="7811"/>
                    <a:pt x="7145" y="7358"/>
                    <a:pt x="6918" y="6906"/>
                  </a:cubicBezTo>
                  <a:lnTo>
                    <a:pt x="1322" y="738"/>
                  </a:lnTo>
                  <a:cubicBezTo>
                    <a:pt x="894" y="464"/>
                    <a:pt x="453" y="226"/>
                    <a:pt x="1" y="0"/>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56" name="Google Shape;856;p31"/>
            <p:cNvSpPr/>
            <p:nvPr/>
          </p:nvSpPr>
          <p:spPr>
            <a:xfrm>
              <a:off x="5125791" y="4601034"/>
              <a:ext cx="140550" cy="154814"/>
            </a:xfrm>
            <a:custGeom>
              <a:avLst/>
              <a:gdLst/>
              <a:ahLst/>
              <a:cxnLst/>
              <a:rect l="l" t="t" r="r" b="b"/>
              <a:pathLst>
                <a:path w="11253" h="12395" extrusionOk="0">
                  <a:moveTo>
                    <a:pt x="1" y="1"/>
                  </a:moveTo>
                  <a:lnTo>
                    <a:pt x="11252" y="12395"/>
                  </a:lnTo>
                  <a:cubicBezTo>
                    <a:pt x="11205" y="12097"/>
                    <a:pt x="11157" y="11800"/>
                    <a:pt x="11086" y="11502"/>
                  </a:cubicBezTo>
                  <a:lnTo>
                    <a:pt x="870" y="251"/>
                  </a:lnTo>
                  <a:cubicBezTo>
                    <a:pt x="596" y="155"/>
                    <a:pt x="299" y="72"/>
                    <a:pt x="1" y="1"/>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57" name="Google Shape;857;p31"/>
            <p:cNvSpPr/>
            <p:nvPr/>
          </p:nvSpPr>
          <p:spPr>
            <a:xfrm>
              <a:off x="5096802" y="4595976"/>
              <a:ext cx="171912" cy="189323"/>
            </a:xfrm>
            <a:custGeom>
              <a:avLst/>
              <a:gdLst/>
              <a:ahLst/>
              <a:cxnLst/>
              <a:rect l="l" t="t" r="r" b="b"/>
              <a:pathLst>
                <a:path w="13764" h="15158" extrusionOk="0">
                  <a:moveTo>
                    <a:pt x="0" y="1"/>
                  </a:moveTo>
                  <a:lnTo>
                    <a:pt x="13764" y="15157"/>
                  </a:lnTo>
                  <a:cubicBezTo>
                    <a:pt x="13764" y="14907"/>
                    <a:pt x="13752" y="14669"/>
                    <a:pt x="13740" y="14419"/>
                  </a:cubicBezTo>
                  <a:lnTo>
                    <a:pt x="726" y="84"/>
                  </a:lnTo>
                  <a:cubicBezTo>
                    <a:pt x="488" y="48"/>
                    <a:pt x="238" y="25"/>
                    <a:pt x="0" y="1"/>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58" name="Google Shape;858;p31"/>
            <p:cNvSpPr/>
            <p:nvPr/>
          </p:nvSpPr>
          <p:spPr>
            <a:xfrm>
              <a:off x="5071659" y="4595026"/>
              <a:ext cx="196318" cy="215253"/>
            </a:xfrm>
            <a:custGeom>
              <a:avLst/>
              <a:gdLst/>
              <a:ahLst/>
              <a:cxnLst/>
              <a:rect l="l" t="t" r="r" b="b"/>
              <a:pathLst>
                <a:path w="15718" h="17234" extrusionOk="0">
                  <a:moveTo>
                    <a:pt x="430" y="0"/>
                  </a:moveTo>
                  <a:cubicBezTo>
                    <a:pt x="287" y="0"/>
                    <a:pt x="144" y="5"/>
                    <a:pt x="1" y="5"/>
                  </a:cubicBezTo>
                  <a:lnTo>
                    <a:pt x="15646" y="17234"/>
                  </a:lnTo>
                  <a:cubicBezTo>
                    <a:pt x="15670" y="17019"/>
                    <a:pt x="15693" y="16805"/>
                    <a:pt x="15717" y="16591"/>
                  </a:cubicBezTo>
                  <a:lnTo>
                    <a:pt x="644" y="5"/>
                  </a:lnTo>
                  <a:cubicBezTo>
                    <a:pt x="572" y="1"/>
                    <a:pt x="501" y="0"/>
                    <a:pt x="430" y="0"/>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59" name="Google Shape;859;p31"/>
            <p:cNvSpPr/>
            <p:nvPr/>
          </p:nvSpPr>
          <p:spPr>
            <a:xfrm>
              <a:off x="5049215" y="4596275"/>
              <a:ext cx="215190" cy="236161"/>
            </a:xfrm>
            <a:custGeom>
              <a:avLst/>
              <a:gdLst/>
              <a:ahLst/>
              <a:cxnLst/>
              <a:rect l="l" t="t" r="r" b="b"/>
              <a:pathLst>
                <a:path w="17229" h="18908" extrusionOk="0">
                  <a:moveTo>
                    <a:pt x="584" y="1"/>
                  </a:moveTo>
                  <a:cubicBezTo>
                    <a:pt x="393" y="24"/>
                    <a:pt x="191" y="48"/>
                    <a:pt x="0" y="72"/>
                  </a:cubicBezTo>
                  <a:lnTo>
                    <a:pt x="17098" y="18908"/>
                  </a:lnTo>
                  <a:cubicBezTo>
                    <a:pt x="17145" y="18717"/>
                    <a:pt x="17193" y="18527"/>
                    <a:pt x="17228" y="18336"/>
                  </a:cubicBezTo>
                  <a:lnTo>
                    <a:pt x="584"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60" name="Google Shape;860;p31"/>
            <p:cNvSpPr/>
            <p:nvPr/>
          </p:nvSpPr>
          <p:spPr>
            <a:xfrm>
              <a:off x="5028694" y="4599848"/>
              <a:ext cx="230203" cy="252523"/>
            </a:xfrm>
            <a:custGeom>
              <a:avLst/>
              <a:gdLst/>
              <a:ahLst/>
              <a:cxnLst/>
              <a:rect l="l" t="t" r="r" b="b"/>
              <a:pathLst>
                <a:path w="18431" h="20218" extrusionOk="0">
                  <a:moveTo>
                    <a:pt x="536" y="0"/>
                  </a:moveTo>
                  <a:cubicBezTo>
                    <a:pt x="357" y="36"/>
                    <a:pt x="179" y="84"/>
                    <a:pt x="0" y="131"/>
                  </a:cubicBezTo>
                  <a:lnTo>
                    <a:pt x="18240" y="20217"/>
                  </a:lnTo>
                  <a:cubicBezTo>
                    <a:pt x="18312" y="20050"/>
                    <a:pt x="18371" y="19884"/>
                    <a:pt x="18431" y="19717"/>
                  </a:cubicBezTo>
                  <a:lnTo>
                    <a:pt x="536"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61" name="Google Shape;861;p31"/>
            <p:cNvSpPr/>
            <p:nvPr/>
          </p:nvSpPr>
          <p:spPr>
            <a:xfrm>
              <a:off x="5009946" y="4605343"/>
              <a:ext cx="241519" cy="265163"/>
            </a:xfrm>
            <a:custGeom>
              <a:avLst/>
              <a:gdLst/>
              <a:ahLst/>
              <a:cxnLst/>
              <a:rect l="l" t="t" r="r" b="b"/>
              <a:pathLst>
                <a:path w="19337" h="21230" extrusionOk="0">
                  <a:moveTo>
                    <a:pt x="489" y="1"/>
                  </a:moveTo>
                  <a:cubicBezTo>
                    <a:pt x="322" y="60"/>
                    <a:pt x="168" y="120"/>
                    <a:pt x="1" y="179"/>
                  </a:cubicBezTo>
                  <a:lnTo>
                    <a:pt x="19110" y="21230"/>
                  </a:lnTo>
                  <a:cubicBezTo>
                    <a:pt x="19194" y="21075"/>
                    <a:pt x="19265" y="20920"/>
                    <a:pt x="19337" y="20765"/>
                  </a:cubicBezTo>
                  <a:lnTo>
                    <a:pt x="489"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62" name="Google Shape;862;p31"/>
            <p:cNvSpPr/>
            <p:nvPr/>
          </p:nvSpPr>
          <p:spPr>
            <a:xfrm>
              <a:off x="4992548" y="4612487"/>
              <a:ext cx="250150" cy="274680"/>
            </a:xfrm>
            <a:custGeom>
              <a:avLst/>
              <a:gdLst/>
              <a:ahLst/>
              <a:cxnLst/>
              <a:rect l="l" t="t" r="r" b="b"/>
              <a:pathLst>
                <a:path w="20028" h="21992" extrusionOk="0">
                  <a:moveTo>
                    <a:pt x="453" y="0"/>
                  </a:moveTo>
                  <a:cubicBezTo>
                    <a:pt x="299" y="72"/>
                    <a:pt x="156" y="143"/>
                    <a:pt x="1" y="227"/>
                  </a:cubicBezTo>
                  <a:lnTo>
                    <a:pt x="19765" y="21991"/>
                  </a:lnTo>
                  <a:cubicBezTo>
                    <a:pt x="19849" y="21848"/>
                    <a:pt x="19932" y="21705"/>
                    <a:pt x="20027" y="21563"/>
                  </a:cubicBezTo>
                  <a:lnTo>
                    <a:pt x="453"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63" name="Google Shape;863;p31"/>
            <p:cNvSpPr/>
            <p:nvPr/>
          </p:nvSpPr>
          <p:spPr>
            <a:xfrm>
              <a:off x="4976486" y="4621106"/>
              <a:ext cx="255945" cy="281075"/>
            </a:xfrm>
            <a:custGeom>
              <a:avLst/>
              <a:gdLst/>
              <a:ahLst/>
              <a:cxnLst/>
              <a:rect l="l" t="t" r="r" b="b"/>
              <a:pathLst>
                <a:path w="20492" h="22504" extrusionOk="0">
                  <a:moveTo>
                    <a:pt x="418" y="1"/>
                  </a:moveTo>
                  <a:cubicBezTo>
                    <a:pt x="275" y="84"/>
                    <a:pt x="144" y="179"/>
                    <a:pt x="1" y="263"/>
                  </a:cubicBezTo>
                  <a:lnTo>
                    <a:pt x="20194" y="22504"/>
                  </a:lnTo>
                  <a:cubicBezTo>
                    <a:pt x="20301" y="22373"/>
                    <a:pt x="20396" y="22254"/>
                    <a:pt x="20492" y="22111"/>
                  </a:cubicBezTo>
                  <a:lnTo>
                    <a:pt x="418"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64" name="Google Shape;864;p31"/>
            <p:cNvSpPr/>
            <p:nvPr/>
          </p:nvSpPr>
          <p:spPr>
            <a:xfrm>
              <a:off x="4961623" y="4631222"/>
              <a:ext cx="259355" cy="284784"/>
            </a:xfrm>
            <a:custGeom>
              <a:avLst/>
              <a:gdLst/>
              <a:ahLst/>
              <a:cxnLst/>
              <a:rect l="l" t="t" r="r" b="b"/>
              <a:pathLst>
                <a:path w="20765" h="22801" extrusionOk="0">
                  <a:moveTo>
                    <a:pt x="393" y="1"/>
                  </a:moveTo>
                  <a:cubicBezTo>
                    <a:pt x="250" y="96"/>
                    <a:pt x="131" y="191"/>
                    <a:pt x="0" y="286"/>
                  </a:cubicBezTo>
                  <a:lnTo>
                    <a:pt x="20443" y="22801"/>
                  </a:lnTo>
                  <a:cubicBezTo>
                    <a:pt x="20551" y="22682"/>
                    <a:pt x="20658" y="22563"/>
                    <a:pt x="20765" y="22444"/>
                  </a:cubicBezTo>
                  <a:lnTo>
                    <a:pt x="393"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65" name="Google Shape;865;p31"/>
            <p:cNvSpPr/>
            <p:nvPr/>
          </p:nvSpPr>
          <p:spPr>
            <a:xfrm>
              <a:off x="4947934" y="4642526"/>
              <a:ext cx="260404" cy="285984"/>
            </a:xfrm>
            <a:custGeom>
              <a:avLst/>
              <a:gdLst/>
              <a:ahLst/>
              <a:cxnLst/>
              <a:rect l="l" t="t" r="r" b="b"/>
              <a:pathLst>
                <a:path w="20849" h="22897" extrusionOk="0">
                  <a:moveTo>
                    <a:pt x="358" y="0"/>
                  </a:moveTo>
                  <a:cubicBezTo>
                    <a:pt x="287" y="48"/>
                    <a:pt x="227" y="96"/>
                    <a:pt x="168" y="155"/>
                  </a:cubicBezTo>
                  <a:cubicBezTo>
                    <a:pt x="108" y="215"/>
                    <a:pt x="61" y="262"/>
                    <a:pt x="1" y="322"/>
                  </a:cubicBezTo>
                  <a:lnTo>
                    <a:pt x="20504" y="22896"/>
                  </a:lnTo>
                  <a:cubicBezTo>
                    <a:pt x="20563" y="22848"/>
                    <a:pt x="20623" y="22801"/>
                    <a:pt x="20682" y="22741"/>
                  </a:cubicBezTo>
                  <a:cubicBezTo>
                    <a:pt x="20742" y="22682"/>
                    <a:pt x="20801" y="22634"/>
                    <a:pt x="20849" y="22575"/>
                  </a:cubicBezTo>
                  <a:lnTo>
                    <a:pt x="358"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66" name="Google Shape;866;p31"/>
            <p:cNvSpPr/>
            <p:nvPr/>
          </p:nvSpPr>
          <p:spPr>
            <a:xfrm>
              <a:off x="4935294" y="4655016"/>
              <a:ext cx="259367" cy="284784"/>
            </a:xfrm>
            <a:custGeom>
              <a:avLst/>
              <a:gdLst/>
              <a:ahLst/>
              <a:cxnLst/>
              <a:rect l="l" t="t" r="r" b="b"/>
              <a:pathLst>
                <a:path w="20766" h="22801" extrusionOk="0">
                  <a:moveTo>
                    <a:pt x="322" y="1"/>
                  </a:moveTo>
                  <a:cubicBezTo>
                    <a:pt x="215" y="120"/>
                    <a:pt x="108" y="239"/>
                    <a:pt x="1" y="358"/>
                  </a:cubicBezTo>
                  <a:lnTo>
                    <a:pt x="20384" y="22801"/>
                  </a:lnTo>
                  <a:cubicBezTo>
                    <a:pt x="20515" y="22706"/>
                    <a:pt x="20634" y="22610"/>
                    <a:pt x="20765" y="22515"/>
                  </a:cubicBezTo>
                  <a:lnTo>
                    <a:pt x="322"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67" name="Google Shape;867;p31"/>
            <p:cNvSpPr/>
            <p:nvPr/>
          </p:nvSpPr>
          <p:spPr>
            <a:xfrm>
              <a:off x="4923853" y="4668842"/>
              <a:ext cx="255933" cy="281075"/>
            </a:xfrm>
            <a:custGeom>
              <a:avLst/>
              <a:gdLst/>
              <a:ahLst/>
              <a:cxnLst/>
              <a:rect l="l" t="t" r="r" b="b"/>
              <a:pathLst>
                <a:path w="20491" h="22504" extrusionOk="0">
                  <a:moveTo>
                    <a:pt x="298" y="1"/>
                  </a:moveTo>
                  <a:cubicBezTo>
                    <a:pt x="191" y="132"/>
                    <a:pt x="95" y="263"/>
                    <a:pt x="0" y="394"/>
                  </a:cubicBezTo>
                  <a:lnTo>
                    <a:pt x="20074" y="22504"/>
                  </a:lnTo>
                  <a:cubicBezTo>
                    <a:pt x="20217" y="22420"/>
                    <a:pt x="20360" y="22337"/>
                    <a:pt x="20491" y="22242"/>
                  </a:cubicBezTo>
                  <a:lnTo>
                    <a:pt x="298"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68" name="Google Shape;868;p31"/>
            <p:cNvSpPr/>
            <p:nvPr/>
          </p:nvSpPr>
          <p:spPr>
            <a:xfrm>
              <a:off x="4913586" y="4684018"/>
              <a:ext cx="250137" cy="274530"/>
            </a:xfrm>
            <a:custGeom>
              <a:avLst/>
              <a:gdLst/>
              <a:ahLst/>
              <a:cxnLst/>
              <a:rect l="l" t="t" r="r" b="b"/>
              <a:pathLst>
                <a:path w="20027" h="21980" extrusionOk="0">
                  <a:moveTo>
                    <a:pt x="263" y="0"/>
                  </a:moveTo>
                  <a:cubicBezTo>
                    <a:pt x="179" y="131"/>
                    <a:pt x="96" y="274"/>
                    <a:pt x="1" y="417"/>
                  </a:cubicBezTo>
                  <a:lnTo>
                    <a:pt x="19575" y="21979"/>
                  </a:lnTo>
                  <a:cubicBezTo>
                    <a:pt x="19729" y="21908"/>
                    <a:pt x="19884" y="21836"/>
                    <a:pt x="20027" y="21753"/>
                  </a:cubicBezTo>
                  <a:lnTo>
                    <a:pt x="263"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69" name="Google Shape;869;p31"/>
            <p:cNvSpPr/>
            <p:nvPr/>
          </p:nvSpPr>
          <p:spPr>
            <a:xfrm>
              <a:off x="4904818" y="4700517"/>
              <a:ext cx="241507" cy="265163"/>
            </a:xfrm>
            <a:custGeom>
              <a:avLst/>
              <a:gdLst/>
              <a:ahLst/>
              <a:cxnLst/>
              <a:rect l="l" t="t" r="r" b="b"/>
              <a:pathLst>
                <a:path w="19336" h="21230" extrusionOk="0">
                  <a:moveTo>
                    <a:pt x="226" y="1"/>
                  </a:moveTo>
                  <a:cubicBezTo>
                    <a:pt x="143" y="156"/>
                    <a:pt x="72" y="310"/>
                    <a:pt x="0" y="465"/>
                  </a:cubicBezTo>
                  <a:lnTo>
                    <a:pt x="18848" y="21230"/>
                  </a:lnTo>
                  <a:cubicBezTo>
                    <a:pt x="19014" y="21182"/>
                    <a:pt x="19181" y="21111"/>
                    <a:pt x="19336" y="21051"/>
                  </a:cubicBezTo>
                  <a:lnTo>
                    <a:pt x="226"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70" name="Google Shape;870;p31"/>
            <p:cNvSpPr/>
            <p:nvPr/>
          </p:nvSpPr>
          <p:spPr>
            <a:xfrm>
              <a:off x="4897524" y="4718665"/>
              <a:ext cx="230066" cy="252523"/>
            </a:xfrm>
            <a:custGeom>
              <a:avLst/>
              <a:gdLst/>
              <a:ahLst/>
              <a:cxnLst/>
              <a:rect l="l" t="t" r="r" b="b"/>
              <a:pathLst>
                <a:path w="18420" h="20218" extrusionOk="0">
                  <a:moveTo>
                    <a:pt x="179" y="0"/>
                  </a:moveTo>
                  <a:cubicBezTo>
                    <a:pt x="108" y="167"/>
                    <a:pt x="48" y="346"/>
                    <a:pt x="1" y="512"/>
                  </a:cubicBezTo>
                  <a:lnTo>
                    <a:pt x="17884" y="20217"/>
                  </a:lnTo>
                  <a:cubicBezTo>
                    <a:pt x="18063" y="20181"/>
                    <a:pt x="18241" y="20134"/>
                    <a:pt x="18420" y="20086"/>
                  </a:cubicBezTo>
                  <a:lnTo>
                    <a:pt x="179"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71" name="Google Shape;871;p31"/>
            <p:cNvSpPr/>
            <p:nvPr/>
          </p:nvSpPr>
          <p:spPr>
            <a:xfrm>
              <a:off x="4891878" y="4738587"/>
              <a:ext cx="215340" cy="236161"/>
            </a:xfrm>
            <a:custGeom>
              <a:avLst/>
              <a:gdLst/>
              <a:ahLst/>
              <a:cxnLst/>
              <a:rect l="l" t="t" r="r" b="b"/>
              <a:pathLst>
                <a:path w="17241" h="18908" extrusionOk="0">
                  <a:moveTo>
                    <a:pt x="131" y="1"/>
                  </a:moveTo>
                  <a:cubicBezTo>
                    <a:pt x="84" y="191"/>
                    <a:pt x="36" y="382"/>
                    <a:pt x="0" y="572"/>
                  </a:cubicBezTo>
                  <a:lnTo>
                    <a:pt x="16645" y="18908"/>
                  </a:lnTo>
                  <a:cubicBezTo>
                    <a:pt x="16848" y="18896"/>
                    <a:pt x="17038" y="18872"/>
                    <a:pt x="17241" y="18836"/>
                  </a:cubicBezTo>
                  <a:lnTo>
                    <a:pt x="131"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72" name="Google Shape;872;p31"/>
            <p:cNvSpPr/>
            <p:nvPr/>
          </p:nvSpPr>
          <p:spPr>
            <a:xfrm>
              <a:off x="4888456" y="4760744"/>
              <a:ext cx="196155" cy="215315"/>
            </a:xfrm>
            <a:custGeom>
              <a:avLst/>
              <a:gdLst/>
              <a:ahLst/>
              <a:cxnLst/>
              <a:rect l="l" t="t" r="r" b="b"/>
              <a:pathLst>
                <a:path w="15705" h="17239" extrusionOk="0">
                  <a:moveTo>
                    <a:pt x="60" y="1"/>
                  </a:moveTo>
                  <a:cubicBezTo>
                    <a:pt x="36" y="215"/>
                    <a:pt x="12" y="429"/>
                    <a:pt x="0" y="644"/>
                  </a:cubicBezTo>
                  <a:lnTo>
                    <a:pt x="15062" y="17229"/>
                  </a:lnTo>
                  <a:cubicBezTo>
                    <a:pt x="15169" y="17235"/>
                    <a:pt x="15276" y="17238"/>
                    <a:pt x="15383" y="17238"/>
                  </a:cubicBezTo>
                  <a:cubicBezTo>
                    <a:pt x="15491" y="17238"/>
                    <a:pt x="15598" y="17235"/>
                    <a:pt x="15705" y="17229"/>
                  </a:cubicBezTo>
                  <a:lnTo>
                    <a:pt x="60"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73" name="Google Shape;873;p31"/>
            <p:cNvSpPr/>
            <p:nvPr/>
          </p:nvSpPr>
          <p:spPr>
            <a:xfrm>
              <a:off x="4887569" y="4785736"/>
              <a:ext cx="171912" cy="189461"/>
            </a:xfrm>
            <a:custGeom>
              <a:avLst/>
              <a:gdLst/>
              <a:ahLst/>
              <a:cxnLst/>
              <a:rect l="l" t="t" r="r" b="b"/>
              <a:pathLst>
                <a:path w="13764" h="15169" extrusionOk="0">
                  <a:moveTo>
                    <a:pt x="0" y="0"/>
                  </a:moveTo>
                  <a:cubicBezTo>
                    <a:pt x="0" y="250"/>
                    <a:pt x="12" y="500"/>
                    <a:pt x="24" y="738"/>
                  </a:cubicBezTo>
                  <a:lnTo>
                    <a:pt x="13037" y="15073"/>
                  </a:lnTo>
                  <a:cubicBezTo>
                    <a:pt x="13276" y="15109"/>
                    <a:pt x="13526" y="15133"/>
                    <a:pt x="13764" y="15169"/>
                  </a:cubicBezTo>
                  <a:lnTo>
                    <a:pt x="0"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74" name="Google Shape;874;p31"/>
            <p:cNvSpPr/>
            <p:nvPr/>
          </p:nvSpPr>
          <p:spPr>
            <a:xfrm>
              <a:off x="4889942" y="4815175"/>
              <a:ext cx="140537" cy="154963"/>
            </a:xfrm>
            <a:custGeom>
              <a:avLst/>
              <a:gdLst/>
              <a:ahLst/>
              <a:cxnLst/>
              <a:rect l="l" t="t" r="r" b="b"/>
              <a:pathLst>
                <a:path w="11252" h="12407" extrusionOk="0">
                  <a:moveTo>
                    <a:pt x="1" y="1"/>
                  </a:moveTo>
                  <a:cubicBezTo>
                    <a:pt x="48" y="310"/>
                    <a:pt x="108" y="608"/>
                    <a:pt x="167" y="905"/>
                  </a:cubicBezTo>
                  <a:lnTo>
                    <a:pt x="10371" y="12145"/>
                  </a:lnTo>
                  <a:cubicBezTo>
                    <a:pt x="10669" y="12240"/>
                    <a:pt x="10954" y="12323"/>
                    <a:pt x="11252" y="12407"/>
                  </a:cubicBezTo>
                  <a:lnTo>
                    <a:pt x="1"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75" name="Google Shape;875;p31"/>
            <p:cNvSpPr/>
            <p:nvPr/>
          </p:nvSpPr>
          <p:spPr>
            <a:xfrm>
              <a:off x="4899909" y="4852945"/>
              <a:ext cx="93987" cy="103517"/>
            </a:xfrm>
            <a:custGeom>
              <a:avLst/>
              <a:gdLst/>
              <a:ahLst/>
              <a:cxnLst/>
              <a:rect l="l" t="t" r="r" b="b"/>
              <a:pathLst>
                <a:path w="7525" h="8288" extrusionOk="0">
                  <a:moveTo>
                    <a:pt x="0" y="1"/>
                  </a:moveTo>
                  <a:lnTo>
                    <a:pt x="0" y="1"/>
                  </a:lnTo>
                  <a:cubicBezTo>
                    <a:pt x="179" y="477"/>
                    <a:pt x="381" y="929"/>
                    <a:pt x="607" y="1382"/>
                  </a:cubicBezTo>
                  <a:lnTo>
                    <a:pt x="6203" y="7549"/>
                  </a:lnTo>
                  <a:cubicBezTo>
                    <a:pt x="6632" y="7823"/>
                    <a:pt x="7073" y="8061"/>
                    <a:pt x="7525" y="8287"/>
                  </a:cubicBezTo>
                  <a:lnTo>
                    <a:pt x="0"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876" name="Google Shape;876;p31"/>
          <p:cNvSpPr/>
          <p:nvPr/>
        </p:nvSpPr>
        <p:spPr>
          <a:xfrm rot="10800000">
            <a:off x="7737102" y="2481981"/>
            <a:ext cx="1701088" cy="2304446"/>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 name="Google Shape;877;p31"/>
          <p:cNvGrpSpPr/>
          <p:nvPr/>
        </p:nvGrpSpPr>
        <p:grpSpPr>
          <a:xfrm rot="10800000" flipH="1">
            <a:off x="1025682" y="-401568"/>
            <a:ext cx="1479225" cy="1242621"/>
            <a:chOff x="4649450" y="3501085"/>
            <a:chExt cx="1170736" cy="983475"/>
          </a:xfrm>
        </p:grpSpPr>
        <p:sp>
          <p:nvSpPr>
            <p:cNvPr id="878" name="Google Shape;878;p31"/>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a:off x="4702761" y="350108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31"/>
          <p:cNvGrpSpPr/>
          <p:nvPr/>
        </p:nvGrpSpPr>
        <p:grpSpPr>
          <a:xfrm rot="10800000">
            <a:off x="7792232" y="1326924"/>
            <a:ext cx="1970721" cy="1583296"/>
            <a:chOff x="4649450" y="3527425"/>
            <a:chExt cx="1224050" cy="983475"/>
          </a:xfrm>
        </p:grpSpPr>
        <p:sp>
          <p:nvSpPr>
            <p:cNvPr id="882" name="Google Shape;882;p31"/>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31"/>
          <p:cNvSpPr/>
          <p:nvPr/>
        </p:nvSpPr>
        <p:spPr>
          <a:xfrm rot="10800000">
            <a:off x="7690482" y="-170907"/>
            <a:ext cx="1701088" cy="2304446"/>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rot="-5400000" flipH="1">
            <a:off x="7407383" y="-534038"/>
            <a:ext cx="1120156" cy="1517498"/>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rot="5400000">
            <a:off x="-137427" y="-565322"/>
            <a:ext cx="1726514" cy="2338788"/>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8" name="Google Shape;888;p31"/>
          <p:cNvGrpSpPr/>
          <p:nvPr/>
        </p:nvGrpSpPr>
        <p:grpSpPr>
          <a:xfrm rot="10800000" flipH="1">
            <a:off x="-230168" y="1678417"/>
            <a:ext cx="1255875" cy="1009045"/>
            <a:chOff x="4649450" y="3527425"/>
            <a:chExt cx="1224050" cy="983475"/>
          </a:xfrm>
        </p:grpSpPr>
        <p:sp>
          <p:nvSpPr>
            <p:cNvPr id="889" name="Google Shape;889;p31"/>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2" name="Google Shape;892;p31"/>
          <p:cNvSpPr/>
          <p:nvPr/>
        </p:nvSpPr>
        <p:spPr>
          <a:xfrm rot="10800000" flipH="1">
            <a:off x="-496404" y="260505"/>
            <a:ext cx="1277247" cy="1730198"/>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rot="10800000" flipH="1">
            <a:off x="-786719" y="2171881"/>
            <a:ext cx="1857882" cy="2516743"/>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31"/>
          <p:cNvGrpSpPr/>
          <p:nvPr/>
        </p:nvGrpSpPr>
        <p:grpSpPr>
          <a:xfrm rot="10800000">
            <a:off x="6434392" y="-335257"/>
            <a:ext cx="1120128" cy="899978"/>
            <a:chOff x="4649450" y="3527425"/>
            <a:chExt cx="1224050" cy="983475"/>
          </a:xfrm>
        </p:grpSpPr>
        <p:sp>
          <p:nvSpPr>
            <p:cNvPr id="895" name="Google Shape;895;p31"/>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1"/>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CUSTOM_21_1_1_1_1">
    <p:spTree>
      <p:nvGrpSpPr>
        <p:cNvPr id="1" name="Shape 898"/>
        <p:cNvGrpSpPr/>
        <p:nvPr/>
      </p:nvGrpSpPr>
      <p:grpSpPr>
        <a:xfrm>
          <a:off x="0" y="0"/>
          <a:ext cx="0" cy="0"/>
          <a:chOff x="0" y="0"/>
          <a:chExt cx="0" cy="0"/>
        </a:xfrm>
      </p:grpSpPr>
      <p:sp>
        <p:nvSpPr>
          <p:cNvPr id="899" name="Google Shape;899;p32"/>
          <p:cNvSpPr/>
          <p:nvPr/>
        </p:nvSpPr>
        <p:spPr>
          <a:xfrm>
            <a:off x="-414566" y="1260425"/>
            <a:ext cx="1462812" cy="1981570"/>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0" name="Google Shape;900;p32"/>
          <p:cNvGrpSpPr/>
          <p:nvPr/>
        </p:nvGrpSpPr>
        <p:grpSpPr>
          <a:xfrm rot="10800000">
            <a:off x="7292228" y="-173074"/>
            <a:ext cx="1019360" cy="856312"/>
            <a:chOff x="4649450" y="3501085"/>
            <a:chExt cx="1170736" cy="983475"/>
          </a:xfrm>
        </p:grpSpPr>
        <p:sp>
          <p:nvSpPr>
            <p:cNvPr id="901" name="Google Shape;901;p32"/>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4702761" y="350108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32"/>
          <p:cNvGrpSpPr/>
          <p:nvPr/>
        </p:nvGrpSpPr>
        <p:grpSpPr>
          <a:xfrm>
            <a:off x="-786934" y="2796990"/>
            <a:ext cx="1694575" cy="1361523"/>
            <a:chOff x="4649450" y="3527425"/>
            <a:chExt cx="1224050" cy="983475"/>
          </a:xfrm>
        </p:grpSpPr>
        <p:sp>
          <p:nvSpPr>
            <p:cNvPr id="905" name="Google Shape;905;p32"/>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32"/>
          <p:cNvSpPr/>
          <p:nvPr/>
        </p:nvSpPr>
        <p:spPr>
          <a:xfrm>
            <a:off x="-467370" y="3464685"/>
            <a:ext cx="1462812" cy="1981570"/>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rot="5400000" flipH="1">
            <a:off x="679909" y="3845523"/>
            <a:ext cx="1660496" cy="2249559"/>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rot="-5400000" flipH="1">
            <a:off x="7923469" y="-285816"/>
            <a:ext cx="1189743" cy="1611662"/>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32"/>
          <p:cNvGrpSpPr/>
          <p:nvPr/>
        </p:nvGrpSpPr>
        <p:grpSpPr>
          <a:xfrm rot="10800000">
            <a:off x="8311770" y="1260418"/>
            <a:ext cx="865403" cy="695317"/>
            <a:chOff x="4649450" y="3527425"/>
            <a:chExt cx="1224050" cy="983475"/>
          </a:xfrm>
        </p:grpSpPr>
        <p:sp>
          <p:nvSpPr>
            <p:cNvPr id="912" name="Google Shape;912;p32"/>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4841875" y="3612075"/>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5" name="Google Shape;915;p32"/>
          <p:cNvSpPr/>
          <p:nvPr/>
        </p:nvSpPr>
        <p:spPr>
          <a:xfrm rot="10800000">
            <a:off x="8480403" y="283235"/>
            <a:ext cx="880170" cy="1192306"/>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2"/>
          <p:cNvSpPr/>
          <p:nvPr/>
        </p:nvSpPr>
        <p:spPr>
          <a:xfrm rot="10800000">
            <a:off x="8280334" y="1600350"/>
            <a:ext cx="1280295" cy="1734327"/>
          </a:xfrm>
          <a:custGeom>
            <a:avLst/>
            <a:gdLst/>
            <a:ahLst/>
            <a:cxnLst/>
            <a:rect l="l" t="t" r="r" b="b"/>
            <a:pathLst>
              <a:path w="29738" h="40284" extrusionOk="0">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32"/>
          <p:cNvGrpSpPr/>
          <p:nvPr/>
        </p:nvGrpSpPr>
        <p:grpSpPr>
          <a:xfrm>
            <a:off x="-7960" y="4583288"/>
            <a:ext cx="963205" cy="773896"/>
            <a:chOff x="4649450" y="3527425"/>
            <a:chExt cx="1224050" cy="983475"/>
          </a:xfrm>
        </p:grpSpPr>
        <p:sp>
          <p:nvSpPr>
            <p:cNvPr id="918" name="Google Shape;918;p32"/>
            <p:cNvSpPr/>
            <p:nvPr/>
          </p:nvSpPr>
          <p:spPr>
            <a:xfrm>
              <a:off x="4649450" y="4150450"/>
              <a:ext cx="456475" cy="168275"/>
            </a:xfrm>
            <a:custGeom>
              <a:avLst/>
              <a:gdLst/>
              <a:ahLst/>
              <a:cxnLst/>
              <a:rect l="l" t="t" r="r" b="b"/>
              <a:pathLst>
                <a:path w="18259" h="6731" extrusionOk="0">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4756075" y="3527425"/>
              <a:ext cx="1117425" cy="983475"/>
            </a:xfrm>
            <a:custGeom>
              <a:avLst/>
              <a:gdLst/>
              <a:ahLst/>
              <a:cxnLst/>
              <a:rect l="l" t="t" r="r" b="b"/>
              <a:pathLst>
                <a:path w="44697" h="39339" extrusionOk="0">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4656211" y="3734789"/>
              <a:ext cx="811775" cy="761500"/>
            </a:xfrm>
            <a:custGeom>
              <a:avLst/>
              <a:gdLst/>
              <a:ahLst/>
              <a:cxnLst/>
              <a:rect l="l" t="t" r="r" b="b"/>
              <a:pathLst>
                <a:path w="32471" h="30460" extrusionOk="0">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3125" y="600575"/>
            <a:ext cx="6858000" cy="569400"/>
          </a:xfrm>
          <a:prstGeom prst="rect">
            <a:avLst/>
          </a:prstGeom>
          <a:noFill/>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lt1"/>
              </a:buClr>
              <a:buSzPts val="3000"/>
              <a:buFont typeface="Sue Ellen Francisco"/>
              <a:buNone/>
              <a:defRPr sz="3000">
                <a:solidFill>
                  <a:schemeClr val="lt1"/>
                </a:solidFill>
                <a:latin typeface="Sue Ellen Francisco"/>
                <a:ea typeface="Sue Ellen Francisco"/>
                <a:cs typeface="Sue Ellen Francisco"/>
                <a:sym typeface="Sue Ellen Francisco"/>
              </a:defRPr>
            </a:lvl1pPr>
            <a:lvl2pPr lvl="1">
              <a:lnSpc>
                <a:spcPct val="80000"/>
              </a:lnSpc>
              <a:spcBef>
                <a:spcPts val="0"/>
              </a:spcBef>
              <a:spcAft>
                <a:spcPts val="0"/>
              </a:spcAft>
              <a:buClr>
                <a:schemeClr val="lt1"/>
              </a:buClr>
              <a:buSzPts val="3000"/>
              <a:buFont typeface="Fredericka the Great"/>
              <a:buNone/>
              <a:defRPr sz="3000">
                <a:solidFill>
                  <a:schemeClr val="lt1"/>
                </a:solidFill>
                <a:latin typeface="Fredericka the Great"/>
                <a:ea typeface="Fredericka the Great"/>
                <a:cs typeface="Fredericka the Great"/>
                <a:sym typeface="Fredericka the Great"/>
              </a:defRPr>
            </a:lvl2pPr>
            <a:lvl3pPr lvl="2">
              <a:lnSpc>
                <a:spcPct val="80000"/>
              </a:lnSpc>
              <a:spcBef>
                <a:spcPts val="0"/>
              </a:spcBef>
              <a:spcAft>
                <a:spcPts val="0"/>
              </a:spcAft>
              <a:buClr>
                <a:schemeClr val="lt1"/>
              </a:buClr>
              <a:buSzPts val="3000"/>
              <a:buFont typeface="Fredericka the Great"/>
              <a:buNone/>
              <a:defRPr sz="3000">
                <a:solidFill>
                  <a:schemeClr val="lt1"/>
                </a:solidFill>
                <a:latin typeface="Fredericka the Great"/>
                <a:ea typeface="Fredericka the Great"/>
                <a:cs typeface="Fredericka the Great"/>
                <a:sym typeface="Fredericka the Great"/>
              </a:defRPr>
            </a:lvl3pPr>
            <a:lvl4pPr lvl="3">
              <a:lnSpc>
                <a:spcPct val="80000"/>
              </a:lnSpc>
              <a:spcBef>
                <a:spcPts val="0"/>
              </a:spcBef>
              <a:spcAft>
                <a:spcPts val="0"/>
              </a:spcAft>
              <a:buClr>
                <a:schemeClr val="lt1"/>
              </a:buClr>
              <a:buSzPts val="3000"/>
              <a:buFont typeface="Fredericka the Great"/>
              <a:buNone/>
              <a:defRPr sz="3000">
                <a:solidFill>
                  <a:schemeClr val="lt1"/>
                </a:solidFill>
                <a:latin typeface="Fredericka the Great"/>
                <a:ea typeface="Fredericka the Great"/>
                <a:cs typeface="Fredericka the Great"/>
                <a:sym typeface="Fredericka the Great"/>
              </a:defRPr>
            </a:lvl4pPr>
            <a:lvl5pPr lvl="4">
              <a:lnSpc>
                <a:spcPct val="80000"/>
              </a:lnSpc>
              <a:spcBef>
                <a:spcPts val="0"/>
              </a:spcBef>
              <a:spcAft>
                <a:spcPts val="0"/>
              </a:spcAft>
              <a:buClr>
                <a:schemeClr val="lt1"/>
              </a:buClr>
              <a:buSzPts val="3000"/>
              <a:buFont typeface="Fredericka the Great"/>
              <a:buNone/>
              <a:defRPr sz="3000">
                <a:solidFill>
                  <a:schemeClr val="lt1"/>
                </a:solidFill>
                <a:latin typeface="Fredericka the Great"/>
                <a:ea typeface="Fredericka the Great"/>
                <a:cs typeface="Fredericka the Great"/>
                <a:sym typeface="Fredericka the Great"/>
              </a:defRPr>
            </a:lvl5pPr>
            <a:lvl6pPr lvl="5">
              <a:lnSpc>
                <a:spcPct val="80000"/>
              </a:lnSpc>
              <a:spcBef>
                <a:spcPts val="0"/>
              </a:spcBef>
              <a:spcAft>
                <a:spcPts val="0"/>
              </a:spcAft>
              <a:buClr>
                <a:schemeClr val="lt1"/>
              </a:buClr>
              <a:buSzPts val="3000"/>
              <a:buFont typeface="Fredericka the Great"/>
              <a:buNone/>
              <a:defRPr sz="3000">
                <a:solidFill>
                  <a:schemeClr val="lt1"/>
                </a:solidFill>
                <a:latin typeface="Fredericka the Great"/>
                <a:ea typeface="Fredericka the Great"/>
                <a:cs typeface="Fredericka the Great"/>
                <a:sym typeface="Fredericka the Great"/>
              </a:defRPr>
            </a:lvl6pPr>
            <a:lvl7pPr lvl="6">
              <a:lnSpc>
                <a:spcPct val="80000"/>
              </a:lnSpc>
              <a:spcBef>
                <a:spcPts val="0"/>
              </a:spcBef>
              <a:spcAft>
                <a:spcPts val="0"/>
              </a:spcAft>
              <a:buClr>
                <a:schemeClr val="lt1"/>
              </a:buClr>
              <a:buSzPts val="3000"/>
              <a:buFont typeface="Fredericka the Great"/>
              <a:buNone/>
              <a:defRPr sz="3000">
                <a:solidFill>
                  <a:schemeClr val="lt1"/>
                </a:solidFill>
                <a:latin typeface="Fredericka the Great"/>
                <a:ea typeface="Fredericka the Great"/>
                <a:cs typeface="Fredericka the Great"/>
                <a:sym typeface="Fredericka the Great"/>
              </a:defRPr>
            </a:lvl7pPr>
            <a:lvl8pPr lvl="7">
              <a:lnSpc>
                <a:spcPct val="80000"/>
              </a:lnSpc>
              <a:spcBef>
                <a:spcPts val="0"/>
              </a:spcBef>
              <a:spcAft>
                <a:spcPts val="0"/>
              </a:spcAft>
              <a:buClr>
                <a:schemeClr val="lt1"/>
              </a:buClr>
              <a:buSzPts val="3000"/>
              <a:buFont typeface="Fredericka the Great"/>
              <a:buNone/>
              <a:defRPr sz="3000">
                <a:solidFill>
                  <a:schemeClr val="lt1"/>
                </a:solidFill>
                <a:latin typeface="Fredericka the Great"/>
                <a:ea typeface="Fredericka the Great"/>
                <a:cs typeface="Fredericka the Great"/>
                <a:sym typeface="Fredericka the Great"/>
              </a:defRPr>
            </a:lvl8pPr>
            <a:lvl9pPr lvl="8">
              <a:lnSpc>
                <a:spcPct val="80000"/>
              </a:lnSpc>
              <a:spcBef>
                <a:spcPts val="0"/>
              </a:spcBef>
              <a:spcAft>
                <a:spcPts val="0"/>
              </a:spcAft>
              <a:buClr>
                <a:schemeClr val="lt1"/>
              </a:buClr>
              <a:buSzPts val="3000"/>
              <a:buFont typeface="Fredericka the Great"/>
              <a:buNone/>
              <a:defRPr sz="3000">
                <a:solidFill>
                  <a:schemeClr val="lt1"/>
                </a:solidFill>
                <a:latin typeface="Fredericka the Great"/>
                <a:ea typeface="Fredericka the Great"/>
                <a:cs typeface="Fredericka the Great"/>
                <a:sym typeface="Fredericka the Great"/>
              </a:defRPr>
            </a:lvl9pPr>
          </a:lstStyle>
          <a:p>
            <a:endParaRPr/>
          </a:p>
        </p:txBody>
      </p:sp>
      <p:sp>
        <p:nvSpPr>
          <p:cNvPr id="7" name="Google Shape;7;p1"/>
          <p:cNvSpPr txBox="1">
            <a:spLocks noGrp="1"/>
          </p:cNvSpPr>
          <p:nvPr>
            <p:ph type="body" idx="1"/>
          </p:nvPr>
        </p:nvSpPr>
        <p:spPr>
          <a:xfrm>
            <a:off x="805250" y="2747175"/>
            <a:ext cx="7332000" cy="17664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1pPr>
            <a:lvl2pPr marL="914400" lvl="1" indent="-3175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marL="1371600" lvl="2" indent="-3175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marL="1828800" lvl="3" indent="-3175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marL="2286000" lvl="4" indent="-3175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marL="2743200" lvl="5" indent="-3175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marL="3200400" lvl="6" indent="-3175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marL="3657600" lvl="7" indent="-3175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marL="4114800" lvl="8" indent="-3175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74" r:id="rId5"/>
    <p:sldLayoutId id="2147483675" r:id="rId6"/>
    <p:sldLayoutId id="2147483676" r:id="rId7"/>
    <p:sldLayoutId id="2147483677" r:id="rId8"/>
    <p:sldLayoutId id="214748367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35"/>
          <p:cNvSpPr/>
          <p:nvPr/>
        </p:nvSpPr>
        <p:spPr>
          <a:xfrm>
            <a:off x="1673850" y="1798100"/>
            <a:ext cx="5796299" cy="1339921"/>
          </a:xfrm>
          <a:custGeom>
            <a:avLst/>
            <a:gdLst/>
            <a:ahLst/>
            <a:cxnLst/>
            <a:rect l="l" t="t" r="r" b="b"/>
            <a:pathLst>
              <a:path w="45103" h="8608" extrusionOk="0">
                <a:moveTo>
                  <a:pt x="2650" y="2959"/>
                </a:moveTo>
                <a:cubicBezTo>
                  <a:pt x="2628" y="2960"/>
                  <a:pt x="2604" y="2963"/>
                  <a:pt x="2579" y="2968"/>
                </a:cubicBezTo>
                <a:cubicBezTo>
                  <a:pt x="2603" y="2965"/>
                  <a:pt x="2627" y="2962"/>
                  <a:pt x="2650" y="2959"/>
                </a:cubicBezTo>
                <a:close/>
                <a:moveTo>
                  <a:pt x="3823" y="7559"/>
                </a:moveTo>
                <a:cubicBezTo>
                  <a:pt x="3821" y="7559"/>
                  <a:pt x="3819" y="7559"/>
                  <a:pt x="3817" y="7559"/>
                </a:cubicBezTo>
                <a:cubicBezTo>
                  <a:pt x="3819" y="7559"/>
                  <a:pt x="3821" y="7559"/>
                  <a:pt x="3823" y="7559"/>
                </a:cubicBezTo>
                <a:close/>
                <a:moveTo>
                  <a:pt x="43285" y="0"/>
                </a:moveTo>
                <a:cubicBezTo>
                  <a:pt x="43179" y="0"/>
                  <a:pt x="43056" y="17"/>
                  <a:pt x="42916" y="54"/>
                </a:cubicBezTo>
                <a:cubicBezTo>
                  <a:pt x="29297" y="1032"/>
                  <a:pt x="16191" y="1188"/>
                  <a:pt x="2650" y="2959"/>
                </a:cubicBezTo>
                <a:lnTo>
                  <a:pt x="2650" y="2959"/>
                </a:lnTo>
                <a:cubicBezTo>
                  <a:pt x="2660" y="2958"/>
                  <a:pt x="2669" y="2958"/>
                  <a:pt x="2678" y="2958"/>
                </a:cubicBezTo>
                <a:cubicBezTo>
                  <a:pt x="2764" y="2958"/>
                  <a:pt x="2839" y="2982"/>
                  <a:pt x="2915" y="3020"/>
                </a:cubicBezTo>
                <a:cubicBezTo>
                  <a:pt x="2399" y="3020"/>
                  <a:pt x="1754" y="3277"/>
                  <a:pt x="955" y="3690"/>
                </a:cubicBezTo>
                <a:lnTo>
                  <a:pt x="2863" y="3690"/>
                </a:lnTo>
                <a:cubicBezTo>
                  <a:pt x="2753" y="3722"/>
                  <a:pt x="2624" y="3731"/>
                  <a:pt x="2484" y="3731"/>
                </a:cubicBezTo>
                <a:cubicBezTo>
                  <a:pt x="2331" y="3731"/>
                  <a:pt x="2164" y="3721"/>
                  <a:pt x="1996" y="3721"/>
                </a:cubicBezTo>
                <a:cubicBezTo>
                  <a:pt x="1460" y="3721"/>
                  <a:pt x="907" y="3824"/>
                  <a:pt x="697" y="4696"/>
                </a:cubicBezTo>
                <a:cubicBezTo>
                  <a:pt x="629" y="4684"/>
                  <a:pt x="569" y="4677"/>
                  <a:pt x="515" y="4677"/>
                </a:cubicBezTo>
                <a:cubicBezTo>
                  <a:pt x="112" y="4677"/>
                  <a:pt x="52" y="5031"/>
                  <a:pt x="52" y="5986"/>
                </a:cubicBezTo>
                <a:cubicBezTo>
                  <a:pt x="52" y="6089"/>
                  <a:pt x="26" y="6192"/>
                  <a:pt x="0" y="6192"/>
                </a:cubicBezTo>
                <a:lnTo>
                  <a:pt x="155" y="6192"/>
                </a:lnTo>
                <a:cubicBezTo>
                  <a:pt x="167" y="7154"/>
                  <a:pt x="649" y="7401"/>
                  <a:pt x="1324" y="7401"/>
                </a:cubicBezTo>
                <a:cubicBezTo>
                  <a:pt x="2033" y="7401"/>
                  <a:pt x="2955" y="7129"/>
                  <a:pt x="3769" y="7129"/>
                </a:cubicBezTo>
                <a:cubicBezTo>
                  <a:pt x="3882" y="7129"/>
                  <a:pt x="3993" y="7134"/>
                  <a:pt x="4101" y="7146"/>
                </a:cubicBezTo>
                <a:cubicBezTo>
                  <a:pt x="4000" y="7374"/>
                  <a:pt x="3923" y="7552"/>
                  <a:pt x="3823" y="7559"/>
                </a:cubicBezTo>
                <a:lnTo>
                  <a:pt x="3823" y="7559"/>
                </a:lnTo>
                <a:cubicBezTo>
                  <a:pt x="5394" y="7507"/>
                  <a:pt x="6940" y="7404"/>
                  <a:pt x="8511" y="7327"/>
                </a:cubicBezTo>
                <a:lnTo>
                  <a:pt x="8511" y="7327"/>
                </a:lnTo>
                <a:cubicBezTo>
                  <a:pt x="6268" y="7585"/>
                  <a:pt x="3869" y="7971"/>
                  <a:pt x="1264" y="8281"/>
                </a:cubicBezTo>
                <a:cubicBezTo>
                  <a:pt x="4106" y="8511"/>
                  <a:pt x="7003" y="8608"/>
                  <a:pt x="9932" y="8608"/>
                </a:cubicBezTo>
                <a:cubicBezTo>
                  <a:pt x="20773" y="8608"/>
                  <a:pt x="32041" y="7289"/>
                  <a:pt x="42478" y="6579"/>
                </a:cubicBezTo>
                <a:cubicBezTo>
                  <a:pt x="42551" y="6568"/>
                  <a:pt x="42640" y="6566"/>
                  <a:pt x="42736" y="6566"/>
                </a:cubicBezTo>
                <a:cubicBezTo>
                  <a:pt x="42795" y="6566"/>
                  <a:pt x="42858" y="6566"/>
                  <a:pt x="42921" y="6566"/>
                </a:cubicBezTo>
                <a:cubicBezTo>
                  <a:pt x="43478" y="6566"/>
                  <a:pt x="44142" y="6505"/>
                  <a:pt x="43845" y="5315"/>
                </a:cubicBezTo>
                <a:lnTo>
                  <a:pt x="43845" y="5315"/>
                </a:lnTo>
                <a:cubicBezTo>
                  <a:pt x="43946" y="5339"/>
                  <a:pt x="44039" y="5351"/>
                  <a:pt x="44126" y="5351"/>
                </a:cubicBezTo>
                <a:cubicBezTo>
                  <a:pt x="44678" y="5351"/>
                  <a:pt x="44915" y="4852"/>
                  <a:pt x="44670" y="3871"/>
                </a:cubicBezTo>
                <a:lnTo>
                  <a:pt x="44670" y="3871"/>
                </a:lnTo>
                <a:cubicBezTo>
                  <a:pt x="44706" y="3891"/>
                  <a:pt x="44738" y="3900"/>
                  <a:pt x="44766" y="3900"/>
                </a:cubicBezTo>
                <a:cubicBezTo>
                  <a:pt x="45103" y="3900"/>
                  <a:pt x="44918" y="2589"/>
                  <a:pt x="44799" y="2375"/>
                </a:cubicBezTo>
                <a:lnTo>
                  <a:pt x="44799" y="2375"/>
                </a:lnTo>
                <a:lnTo>
                  <a:pt x="42968" y="2504"/>
                </a:lnTo>
                <a:cubicBezTo>
                  <a:pt x="42994" y="2168"/>
                  <a:pt x="42968" y="1859"/>
                  <a:pt x="42916" y="1550"/>
                </a:cubicBezTo>
                <a:lnTo>
                  <a:pt x="42916" y="1550"/>
                </a:lnTo>
                <a:cubicBezTo>
                  <a:pt x="42993" y="1595"/>
                  <a:pt x="43069" y="1615"/>
                  <a:pt x="43144" y="1615"/>
                </a:cubicBezTo>
                <a:cubicBezTo>
                  <a:pt x="43810" y="1615"/>
                  <a:pt x="44333" y="0"/>
                  <a:pt x="43285" y="0"/>
                </a:cubicBezTo>
                <a:close/>
              </a:path>
            </a:pathLst>
          </a:custGeom>
          <a:solidFill>
            <a:srgbClr val="F7BA9C">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5"/>
          <p:cNvSpPr txBox="1">
            <a:spLocks noGrp="1"/>
          </p:cNvSpPr>
          <p:nvPr>
            <p:ph type="ctrTitle"/>
          </p:nvPr>
        </p:nvSpPr>
        <p:spPr>
          <a:xfrm>
            <a:off x="1673850" y="1919150"/>
            <a:ext cx="5796300" cy="106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3600" dirty="0"/>
              <a:t>PERANCANGAN APLIKASI PEMINDAI HARGA BARANG BERBASIS ANDROID </a:t>
            </a:r>
          </a:p>
        </p:txBody>
      </p:sp>
      <p:sp>
        <p:nvSpPr>
          <p:cNvPr id="931" name="Google Shape;931;p35"/>
          <p:cNvSpPr txBox="1">
            <a:spLocks noGrp="1"/>
          </p:cNvSpPr>
          <p:nvPr>
            <p:ph type="subTitle" idx="1"/>
          </p:nvPr>
        </p:nvSpPr>
        <p:spPr>
          <a:xfrm>
            <a:off x="2310450" y="3408738"/>
            <a:ext cx="4523100" cy="45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b="1" dirty="0"/>
              <a:t>Eko Teguh Wicaksono - 17104410001</a:t>
            </a:r>
            <a:endParaRPr sz="2000" b="1" dirty="0"/>
          </a:p>
        </p:txBody>
      </p:sp>
      <p:sp>
        <p:nvSpPr>
          <p:cNvPr id="5" name="Google Shape;931;p35">
            <a:extLst>
              <a:ext uri="{FF2B5EF4-FFF2-40B4-BE49-F238E27FC236}">
                <a16:creationId xmlns:a16="http://schemas.microsoft.com/office/drawing/2014/main" id="{D00C12A2-F87C-4C68-85FA-F55FE9D0221F}"/>
              </a:ext>
            </a:extLst>
          </p:cNvPr>
          <p:cNvSpPr txBox="1">
            <a:spLocks/>
          </p:cNvSpPr>
          <p:nvPr/>
        </p:nvSpPr>
        <p:spPr>
          <a:xfrm>
            <a:off x="2518268" y="3867138"/>
            <a:ext cx="5330332" cy="8711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Comfortaa"/>
              <a:buNone/>
              <a:defRPr sz="1600" b="0" i="0" u="none" strike="noStrike" cap="none">
                <a:solidFill>
                  <a:schemeClr val="dk1"/>
                </a:solidFill>
                <a:latin typeface="Comfortaa"/>
                <a:ea typeface="Comfortaa"/>
                <a:cs typeface="Comfortaa"/>
                <a:sym typeface="Comfortaa"/>
              </a:defRPr>
            </a:lvl1pPr>
            <a:lvl2pPr marL="914400" marR="0" lvl="1" indent="-317500" algn="ctr" rtl="0">
              <a:lnSpc>
                <a:spcPct val="100000"/>
              </a:lnSpc>
              <a:spcBef>
                <a:spcPts val="0"/>
              </a:spcBef>
              <a:spcAft>
                <a:spcPts val="0"/>
              </a:spcAft>
              <a:buClr>
                <a:schemeClr val="dk1"/>
              </a:buClr>
              <a:buSzPts val="2800"/>
              <a:buFont typeface="Comfortaa"/>
              <a:buNone/>
              <a:defRPr sz="2800" b="0" i="0" u="none" strike="noStrike" cap="none">
                <a:solidFill>
                  <a:schemeClr val="dk1"/>
                </a:solidFill>
                <a:latin typeface="Comfortaa"/>
                <a:ea typeface="Comfortaa"/>
                <a:cs typeface="Comfortaa"/>
                <a:sym typeface="Comfortaa"/>
              </a:defRPr>
            </a:lvl2pPr>
            <a:lvl3pPr marL="1371600" marR="0" lvl="2" indent="-317500" algn="ctr" rtl="0">
              <a:lnSpc>
                <a:spcPct val="100000"/>
              </a:lnSpc>
              <a:spcBef>
                <a:spcPts val="0"/>
              </a:spcBef>
              <a:spcAft>
                <a:spcPts val="0"/>
              </a:spcAft>
              <a:buClr>
                <a:schemeClr val="dk1"/>
              </a:buClr>
              <a:buSzPts val="2800"/>
              <a:buFont typeface="Comfortaa"/>
              <a:buNone/>
              <a:defRPr sz="2800" b="0" i="0" u="none" strike="noStrike" cap="none">
                <a:solidFill>
                  <a:schemeClr val="dk1"/>
                </a:solidFill>
                <a:latin typeface="Comfortaa"/>
                <a:ea typeface="Comfortaa"/>
                <a:cs typeface="Comfortaa"/>
                <a:sym typeface="Comfortaa"/>
              </a:defRPr>
            </a:lvl3pPr>
            <a:lvl4pPr marL="1828800" marR="0" lvl="3" indent="-317500" algn="ctr" rtl="0">
              <a:lnSpc>
                <a:spcPct val="100000"/>
              </a:lnSpc>
              <a:spcBef>
                <a:spcPts val="0"/>
              </a:spcBef>
              <a:spcAft>
                <a:spcPts val="0"/>
              </a:spcAft>
              <a:buClr>
                <a:schemeClr val="dk1"/>
              </a:buClr>
              <a:buSzPts val="2800"/>
              <a:buFont typeface="Comfortaa"/>
              <a:buNone/>
              <a:defRPr sz="2800" b="0" i="0" u="none" strike="noStrike" cap="none">
                <a:solidFill>
                  <a:schemeClr val="dk1"/>
                </a:solidFill>
                <a:latin typeface="Comfortaa"/>
                <a:ea typeface="Comfortaa"/>
                <a:cs typeface="Comfortaa"/>
                <a:sym typeface="Comfortaa"/>
              </a:defRPr>
            </a:lvl4pPr>
            <a:lvl5pPr marL="2286000" marR="0" lvl="4" indent="-317500" algn="ctr" rtl="0">
              <a:lnSpc>
                <a:spcPct val="100000"/>
              </a:lnSpc>
              <a:spcBef>
                <a:spcPts val="0"/>
              </a:spcBef>
              <a:spcAft>
                <a:spcPts val="0"/>
              </a:spcAft>
              <a:buClr>
                <a:schemeClr val="dk1"/>
              </a:buClr>
              <a:buSzPts val="2800"/>
              <a:buFont typeface="Comfortaa"/>
              <a:buNone/>
              <a:defRPr sz="2800" b="0" i="0" u="none" strike="noStrike" cap="none">
                <a:solidFill>
                  <a:schemeClr val="dk1"/>
                </a:solidFill>
                <a:latin typeface="Comfortaa"/>
                <a:ea typeface="Comfortaa"/>
                <a:cs typeface="Comfortaa"/>
                <a:sym typeface="Comfortaa"/>
              </a:defRPr>
            </a:lvl5pPr>
            <a:lvl6pPr marL="2743200" marR="0" lvl="5" indent="-317500" algn="ctr" rtl="0">
              <a:lnSpc>
                <a:spcPct val="100000"/>
              </a:lnSpc>
              <a:spcBef>
                <a:spcPts val="0"/>
              </a:spcBef>
              <a:spcAft>
                <a:spcPts val="0"/>
              </a:spcAft>
              <a:buClr>
                <a:schemeClr val="dk1"/>
              </a:buClr>
              <a:buSzPts val="2800"/>
              <a:buFont typeface="Comfortaa"/>
              <a:buNone/>
              <a:defRPr sz="2800" b="0" i="0" u="none" strike="noStrike" cap="none">
                <a:solidFill>
                  <a:schemeClr val="dk1"/>
                </a:solidFill>
                <a:latin typeface="Comfortaa"/>
                <a:ea typeface="Comfortaa"/>
                <a:cs typeface="Comfortaa"/>
                <a:sym typeface="Comfortaa"/>
              </a:defRPr>
            </a:lvl6pPr>
            <a:lvl7pPr marL="3200400" marR="0" lvl="6" indent="-317500" algn="ctr" rtl="0">
              <a:lnSpc>
                <a:spcPct val="100000"/>
              </a:lnSpc>
              <a:spcBef>
                <a:spcPts val="0"/>
              </a:spcBef>
              <a:spcAft>
                <a:spcPts val="0"/>
              </a:spcAft>
              <a:buClr>
                <a:schemeClr val="dk1"/>
              </a:buClr>
              <a:buSzPts val="2800"/>
              <a:buFont typeface="Comfortaa"/>
              <a:buNone/>
              <a:defRPr sz="2800" b="0" i="0" u="none" strike="noStrike" cap="none">
                <a:solidFill>
                  <a:schemeClr val="dk1"/>
                </a:solidFill>
                <a:latin typeface="Comfortaa"/>
                <a:ea typeface="Comfortaa"/>
                <a:cs typeface="Comfortaa"/>
                <a:sym typeface="Comfortaa"/>
              </a:defRPr>
            </a:lvl7pPr>
            <a:lvl8pPr marL="3657600" marR="0" lvl="7" indent="-317500" algn="ctr" rtl="0">
              <a:lnSpc>
                <a:spcPct val="100000"/>
              </a:lnSpc>
              <a:spcBef>
                <a:spcPts val="0"/>
              </a:spcBef>
              <a:spcAft>
                <a:spcPts val="0"/>
              </a:spcAft>
              <a:buClr>
                <a:schemeClr val="dk1"/>
              </a:buClr>
              <a:buSzPts val="2800"/>
              <a:buFont typeface="Comfortaa"/>
              <a:buNone/>
              <a:defRPr sz="2800" b="0" i="0" u="none" strike="noStrike" cap="none">
                <a:solidFill>
                  <a:schemeClr val="dk1"/>
                </a:solidFill>
                <a:latin typeface="Comfortaa"/>
                <a:ea typeface="Comfortaa"/>
                <a:cs typeface="Comfortaa"/>
                <a:sym typeface="Comfortaa"/>
              </a:defRPr>
            </a:lvl8pPr>
            <a:lvl9pPr marL="4114800" marR="0" lvl="8" indent="-317500" algn="ctr" rtl="0">
              <a:lnSpc>
                <a:spcPct val="100000"/>
              </a:lnSpc>
              <a:spcBef>
                <a:spcPts val="0"/>
              </a:spcBef>
              <a:spcAft>
                <a:spcPts val="0"/>
              </a:spcAft>
              <a:buClr>
                <a:schemeClr val="dk1"/>
              </a:buClr>
              <a:buSzPts val="2800"/>
              <a:buFont typeface="Comfortaa"/>
              <a:buNone/>
              <a:defRPr sz="2800" b="0" i="0" u="none" strike="noStrike" cap="none">
                <a:solidFill>
                  <a:schemeClr val="dk1"/>
                </a:solidFill>
                <a:latin typeface="Comfortaa"/>
                <a:ea typeface="Comfortaa"/>
                <a:cs typeface="Comfortaa"/>
                <a:sym typeface="Comfortaa"/>
              </a:defRPr>
            </a:lvl9pPr>
          </a:lstStyle>
          <a:p>
            <a:pPr marL="0" indent="0" algn="l"/>
            <a:r>
              <a:rPr lang="en-US" dirty="0" err="1"/>
              <a:t>Dosen</a:t>
            </a:r>
            <a:r>
              <a:rPr lang="en-US" dirty="0"/>
              <a:t> </a:t>
            </a:r>
            <a:r>
              <a:rPr lang="en-US" dirty="0" err="1"/>
              <a:t>Pembimbing</a:t>
            </a:r>
            <a:r>
              <a:rPr lang="en-US" dirty="0"/>
              <a:t> 1 : </a:t>
            </a:r>
            <a:r>
              <a:rPr lang="en-US" dirty="0" err="1"/>
              <a:t>Haris</a:t>
            </a:r>
            <a:r>
              <a:rPr lang="en-US" dirty="0"/>
              <a:t> </a:t>
            </a:r>
            <a:r>
              <a:rPr lang="en-US" dirty="0" err="1"/>
              <a:t>Yuana</a:t>
            </a:r>
            <a:r>
              <a:rPr lang="en-US" dirty="0"/>
              <a:t>, ST, MT</a:t>
            </a:r>
          </a:p>
          <a:p>
            <a:pPr marL="0" indent="0" algn="l"/>
            <a:r>
              <a:rPr lang="en-US" dirty="0" err="1"/>
              <a:t>Dosen</a:t>
            </a:r>
            <a:r>
              <a:rPr lang="en-US" dirty="0"/>
              <a:t> </a:t>
            </a:r>
            <a:r>
              <a:rPr lang="en-US" dirty="0" err="1"/>
              <a:t>Pembimbing</a:t>
            </a:r>
            <a:r>
              <a:rPr lang="en-US" dirty="0"/>
              <a:t> 2 : M.  </a:t>
            </a:r>
            <a:r>
              <a:rPr lang="en-US" dirty="0" err="1"/>
              <a:t>Taofik</a:t>
            </a:r>
            <a:r>
              <a:rPr lang="en-US" dirty="0"/>
              <a:t> </a:t>
            </a:r>
            <a:r>
              <a:rPr lang="en-US" dirty="0" err="1"/>
              <a:t>Chulkamdi</a:t>
            </a:r>
            <a:r>
              <a:rPr lang="en-US" dirty="0"/>
              <a:t>, S. </a:t>
            </a:r>
            <a:r>
              <a:rPr lang="en-US" dirty="0" err="1"/>
              <a:t>Kom</a:t>
            </a:r>
            <a:r>
              <a:rPr lang="en-US" dirty="0"/>
              <a:t>, M. T.</a:t>
            </a:r>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7CD150-BF6E-40F8-88A8-E6C179DD3352}"/>
              </a:ext>
            </a:extLst>
          </p:cNvPr>
          <p:cNvSpPr>
            <a:spLocks noGrp="1"/>
          </p:cNvSpPr>
          <p:nvPr>
            <p:ph type="title"/>
          </p:nvPr>
        </p:nvSpPr>
        <p:spPr>
          <a:xfrm>
            <a:off x="930900" y="605225"/>
            <a:ext cx="6806864" cy="440400"/>
          </a:xfrm>
        </p:spPr>
        <p:txBody>
          <a:bodyPr/>
          <a:lstStyle/>
          <a:p>
            <a:r>
              <a:rPr lang="id-ID" dirty="0"/>
              <a:t>Desain Antarmuka Pengguna</a:t>
            </a:r>
          </a:p>
        </p:txBody>
      </p:sp>
      <p:grpSp>
        <p:nvGrpSpPr>
          <p:cNvPr id="5" name="Google Shape;2127;p69">
            <a:extLst>
              <a:ext uri="{FF2B5EF4-FFF2-40B4-BE49-F238E27FC236}">
                <a16:creationId xmlns:a16="http://schemas.microsoft.com/office/drawing/2014/main" id="{0D49F65F-A32C-40B0-904A-BFB537A19D72}"/>
              </a:ext>
            </a:extLst>
          </p:cNvPr>
          <p:cNvGrpSpPr/>
          <p:nvPr/>
        </p:nvGrpSpPr>
        <p:grpSpPr>
          <a:xfrm>
            <a:off x="2085684" y="1361934"/>
            <a:ext cx="1736700" cy="3282900"/>
            <a:chOff x="1661750" y="1029425"/>
            <a:chExt cx="1736700" cy="3282900"/>
          </a:xfrm>
        </p:grpSpPr>
        <p:sp>
          <p:nvSpPr>
            <p:cNvPr id="6" name="Google Shape;2128;p69">
              <a:extLst>
                <a:ext uri="{FF2B5EF4-FFF2-40B4-BE49-F238E27FC236}">
                  <a16:creationId xmlns:a16="http://schemas.microsoft.com/office/drawing/2014/main" id="{0C8B75BD-3014-4088-B3DD-488C84C5E6D4}"/>
                </a:ext>
              </a:extLst>
            </p:cNvPr>
            <p:cNvSpPr/>
            <p:nvPr/>
          </p:nvSpPr>
          <p:spPr>
            <a:xfrm>
              <a:off x="1661750" y="1029425"/>
              <a:ext cx="1736700" cy="3282900"/>
            </a:xfrm>
            <a:prstGeom prst="roundRect">
              <a:avLst>
                <a:gd name="adj" fmla="val 16726"/>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29;p69">
              <a:extLst>
                <a:ext uri="{FF2B5EF4-FFF2-40B4-BE49-F238E27FC236}">
                  <a16:creationId xmlns:a16="http://schemas.microsoft.com/office/drawing/2014/main" id="{335C6BDA-F0C3-48FB-A080-39EA9C393F0E}"/>
                </a:ext>
              </a:extLst>
            </p:cNvPr>
            <p:cNvSpPr/>
            <p:nvPr/>
          </p:nvSpPr>
          <p:spPr>
            <a:xfrm>
              <a:off x="1764950" y="1317425"/>
              <a:ext cx="1530300" cy="2729400"/>
            </a:xfrm>
            <a:prstGeom prst="roundRect">
              <a:avLst>
                <a:gd name="adj" fmla="val 0"/>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30;p69">
              <a:extLst>
                <a:ext uri="{FF2B5EF4-FFF2-40B4-BE49-F238E27FC236}">
                  <a16:creationId xmlns:a16="http://schemas.microsoft.com/office/drawing/2014/main" id="{230D1D3A-34B1-47ED-99FC-EF8165C2B65D}"/>
                </a:ext>
              </a:extLst>
            </p:cNvPr>
            <p:cNvSpPr/>
            <p:nvPr/>
          </p:nvSpPr>
          <p:spPr>
            <a:xfrm>
              <a:off x="2482988" y="4130363"/>
              <a:ext cx="94200" cy="94200"/>
            </a:xfrm>
            <a:prstGeom prst="roundRect">
              <a:avLst>
                <a:gd name="adj" fmla="val 16667"/>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2131;p69">
              <a:extLst>
                <a:ext uri="{FF2B5EF4-FFF2-40B4-BE49-F238E27FC236}">
                  <a16:creationId xmlns:a16="http://schemas.microsoft.com/office/drawing/2014/main" id="{1A76FA2F-0449-4C22-941C-4FF89DBF57C4}"/>
                </a:ext>
              </a:extLst>
            </p:cNvPr>
            <p:cNvCxnSpPr/>
            <p:nvPr/>
          </p:nvCxnSpPr>
          <p:spPr>
            <a:xfrm rot="10800000" flipH="1">
              <a:off x="2040188" y="4177013"/>
              <a:ext cx="100800" cy="900"/>
            </a:xfrm>
            <a:prstGeom prst="straightConnector1">
              <a:avLst/>
            </a:prstGeom>
            <a:noFill/>
            <a:ln w="28575" cap="flat" cmpd="sng">
              <a:solidFill>
                <a:schemeClr val="accent2"/>
              </a:solidFill>
              <a:prstDash val="solid"/>
              <a:round/>
              <a:headEnd type="none" w="med" len="med"/>
              <a:tailEnd type="none" w="med" len="med"/>
            </a:ln>
          </p:spPr>
        </p:cxnSp>
        <p:sp>
          <p:nvSpPr>
            <p:cNvPr id="10" name="Google Shape;2132;p69">
              <a:extLst>
                <a:ext uri="{FF2B5EF4-FFF2-40B4-BE49-F238E27FC236}">
                  <a16:creationId xmlns:a16="http://schemas.microsoft.com/office/drawing/2014/main" id="{11BFBF47-4360-4A90-96E8-3824126EB6C5}"/>
                </a:ext>
              </a:extLst>
            </p:cNvPr>
            <p:cNvSpPr/>
            <p:nvPr/>
          </p:nvSpPr>
          <p:spPr>
            <a:xfrm>
              <a:off x="2999288" y="4135588"/>
              <a:ext cx="43775" cy="83750"/>
            </a:xfrm>
            <a:custGeom>
              <a:avLst/>
              <a:gdLst/>
              <a:ahLst/>
              <a:cxnLst/>
              <a:rect l="l" t="t" r="r" b="b"/>
              <a:pathLst>
                <a:path w="3526" h="4068" extrusionOk="0">
                  <a:moveTo>
                    <a:pt x="3526" y="0"/>
                  </a:moveTo>
                  <a:lnTo>
                    <a:pt x="0" y="1944"/>
                  </a:lnTo>
                  <a:lnTo>
                    <a:pt x="3526" y="4068"/>
                  </a:lnTo>
                </a:path>
              </a:pathLst>
            </a:custGeom>
            <a:noFill/>
            <a:ln w="28575" cap="flat" cmpd="sng">
              <a:solidFill>
                <a:schemeClr val="accent2"/>
              </a:solidFill>
              <a:prstDash val="solid"/>
              <a:round/>
              <a:headEnd type="none" w="med" len="med"/>
              <a:tailEnd type="none" w="med" len="med"/>
            </a:ln>
          </p:spPr>
        </p:sp>
        <p:sp>
          <p:nvSpPr>
            <p:cNvPr id="11" name="Google Shape;2133;p69">
              <a:extLst>
                <a:ext uri="{FF2B5EF4-FFF2-40B4-BE49-F238E27FC236}">
                  <a16:creationId xmlns:a16="http://schemas.microsoft.com/office/drawing/2014/main" id="{FAA33895-5647-44D8-8A58-8FB026BA5F02}"/>
                </a:ext>
              </a:extLst>
            </p:cNvPr>
            <p:cNvSpPr/>
            <p:nvPr/>
          </p:nvSpPr>
          <p:spPr>
            <a:xfrm>
              <a:off x="2313200" y="1193375"/>
              <a:ext cx="433800" cy="40500"/>
            </a:xfrm>
            <a:prstGeom prst="roundRect">
              <a:avLst>
                <a:gd name="adj" fmla="val 16667"/>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127;p69">
            <a:extLst>
              <a:ext uri="{FF2B5EF4-FFF2-40B4-BE49-F238E27FC236}">
                <a16:creationId xmlns:a16="http://schemas.microsoft.com/office/drawing/2014/main" id="{420A2075-A20D-4A46-937F-5C9048D7290D}"/>
              </a:ext>
            </a:extLst>
          </p:cNvPr>
          <p:cNvGrpSpPr/>
          <p:nvPr/>
        </p:nvGrpSpPr>
        <p:grpSpPr>
          <a:xfrm>
            <a:off x="4468801" y="1355959"/>
            <a:ext cx="1736700" cy="3282900"/>
            <a:chOff x="1661750" y="1029425"/>
            <a:chExt cx="1736700" cy="3282900"/>
          </a:xfrm>
        </p:grpSpPr>
        <p:sp>
          <p:nvSpPr>
            <p:cNvPr id="14" name="Google Shape;2128;p69">
              <a:extLst>
                <a:ext uri="{FF2B5EF4-FFF2-40B4-BE49-F238E27FC236}">
                  <a16:creationId xmlns:a16="http://schemas.microsoft.com/office/drawing/2014/main" id="{10E9D4A3-F37A-4008-BAFB-56E97AD763A3}"/>
                </a:ext>
              </a:extLst>
            </p:cNvPr>
            <p:cNvSpPr/>
            <p:nvPr/>
          </p:nvSpPr>
          <p:spPr>
            <a:xfrm>
              <a:off x="1661750" y="1029425"/>
              <a:ext cx="1736700" cy="3282900"/>
            </a:xfrm>
            <a:prstGeom prst="roundRect">
              <a:avLst>
                <a:gd name="adj" fmla="val 16726"/>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29;p69">
              <a:extLst>
                <a:ext uri="{FF2B5EF4-FFF2-40B4-BE49-F238E27FC236}">
                  <a16:creationId xmlns:a16="http://schemas.microsoft.com/office/drawing/2014/main" id="{C7433BBB-8D41-4365-8107-87EA836C88DE}"/>
                </a:ext>
              </a:extLst>
            </p:cNvPr>
            <p:cNvSpPr/>
            <p:nvPr/>
          </p:nvSpPr>
          <p:spPr>
            <a:xfrm>
              <a:off x="1764950" y="1317425"/>
              <a:ext cx="1530300" cy="2729400"/>
            </a:xfrm>
            <a:prstGeom prst="roundRect">
              <a:avLst>
                <a:gd name="adj" fmla="val 0"/>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30;p69">
              <a:extLst>
                <a:ext uri="{FF2B5EF4-FFF2-40B4-BE49-F238E27FC236}">
                  <a16:creationId xmlns:a16="http://schemas.microsoft.com/office/drawing/2014/main" id="{914D630C-3C11-43C0-9AC5-17189E9C560D}"/>
                </a:ext>
              </a:extLst>
            </p:cNvPr>
            <p:cNvSpPr/>
            <p:nvPr/>
          </p:nvSpPr>
          <p:spPr>
            <a:xfrm>
              <a:off x="2482988" y="4130363"/>
              <a:ext cx="94200" cy="94200"/>
            </a:xfrm>
            <a:prstGeom prst="roundRect">
              <a:avLst>
                <a:gd name="adj" fmla="val 16667"/>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2131;p69">
              <a:extLst>
                <a:ext uri="{FF2B5EF4-FFF2-40B4-BE49-F238E27FC236}">
                  <a16:creationId xmlns:a16="http://schemas.microsoft.com/office/drawing/2014/main" id="{5C1C7FDB-9CC0-4AA3-B22C-815ABE602A33}"/>
                </a:ext>
              </a:extLst>
            </p:cNvPr>
            <p:cNvCxnSpPr/>
            <p:nvPr/>
          </p:nvCxnSpPr>
          <p:spPr>
            <a:xfrm rot="10800000" flipH="1">
              <a:off x="2040188" y="4177013"/>
              <a:ext cx="100800" cy="900"/>
            </a:xfrm>
            <a:prstGeom prst="straightConnector1">
              <a:avLst/>
            </a:prstGeom>
            <a:noFill/>
            <a:ln w="28575" cap="flat" cmpd="sng">
              <a:solidFill>
                <a:schemeClr val="accent2"/>
              </a:solidFill>
              <a:prstDash val="solid"/>
              <a:round/>
              <a:headEnd type="none" w="med" len="med"/>
              <a:tailEnd type="none" w="med" len="med"/>
            </a:ln>
          </p:spPr>
        </p:cxnSp>
        <p:sp>
          <p:nvSpPr>
            <p:cNvPr id="18" name="Google Shape;2132;p69">
              <a:extLst>
                <a:ext uri="{FF2B5EF4-FFF2-40B4-BE49-F238E27FC236}">
                  <a16:creationId xmlns:a16="http://schemas.microsoft.com/office/drawing/2014/main" id="{51B3B45E-D944-415D-9952-1375AF6F779B}"/>
                </a:ext>
              </a:extLst>
            </p:cNvPr>
            <p:cNvSpPr/>
            <p:nvPr/>
          </p:nvSpPr>
          <p:spPr>
            <a:xfrm>
              <a:off x="2999288" y="4135588"/>
              <a:ext cx="43775" cy="83750"/>
            </a:xfrm>
            <a:custGeom>
              <a:avLst/>
              <a:gdLst/>
              <a:ahLst/>
              <a:cxnLst/>
              <a:rect l="l" t="t" r="r" b="b"/>
              <a:pathLst>
                <a:path w="3526" h="4068" extrusionOk="0">
                  <a:moveTo>
                    <a:pt x="3526" y="0"/>
                  </a:moveTo>
                  <a:lnTo>
                    <a:pt x="0" y="1944"/>
                  </a:lnTo>
                  <a:lnTo>
                    <a:pt x="3526" y="4068"/>
                  </a:lnTo>
                </a:path>
              </a:pathLst>
            </a:custGeom>
            <a:noFill/>
            <a:ln w="28575" cap="flat" cmpd="sng">
              <a:solidFill>
                <a:schemeClr val="accent2"/>
              </a:solidFill>
              <a:prstDash val="solid"/>
              <a:round/>
              <a:headEnd type="none" w="med" len="med"/>
              <a:tailEnd type="none" w="med" len="med"/>
            </a:ln>
          </p:spPr>
        </p:sp>
        <p:sp>
          <p:nvSpPr>
            <p:cNvPr id="19" name="Google Shape;2133;p69">
              <a:extLst>
                <a:ext uri="{FF2B5EF4-FFF2-40B4-BE49-F238E27FC236}">
                  <a16:creationId xmlns:a16="http://schemas.microsoft.com/office/drawing/2014/main" id="{7DE5FB9C-25DA-46DB-8461-8CE8F8B51F76}"/>
                </a:ext>
              </a:extLst>
            </p:cNvPr>
            <p:cNvSpPr/>
            <p:nvPr/>
          </p:nvSpPr>
          <p:spPr>
            <a:xfrm>
              <a:off x="2313200" y="1193375"/>
              <a:ext cx="433800" cy="40500"/>
            </a:xfrm>
            <a:prstGeom prst="roundRect">
              <a:avLst>
                <a:gd name="adj" fmla="val 16667"/>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a:extLst>
              <a:ext uri="{FF2B5EF4-FFF2-40B4-BE49-F238E27FC236}">
                <a16:creationId xmlns:a16="http://schemas.microsoft.com/office/drawing/2014/main" id="{B2D2CC2F-3511-4BF5-9116-E92B5714FC5D}"/>
              </a:ext>
            </a:extLst>
          </p:cNvPr>
          <p:cNvPicPr/>
          <p:nvPr/>
        </p:nvPicPr>
        <p:blipFill>
          <a:blip r:embed="rId2"/>
          <a:stretch>
            <a:fillRect/>
          </a:stretch>
        </p:blipFill>
        <p:spPr>
          <a:xfrm>
            <a:off x="2195811" y="1657813"/>
            <a:ext cx="1523373" cy="2712071"/>
          </a:xfrm>
          <a:prstGeom prst="rect">
            <a:avLst/>
          </a:prstGeom>
        </p:spPr>
      </p:pic>
      <p:pic>
        <p:nvPicPr>
          <p:cNvPr id="31" name="Picture 30">
            <a:extLst>
              <a:ext uri="{FF2B5EF4-FFF2-40B4-BE49-F238E27FC236}">
                <a16:creationId xmlns:a16="http://schemas.microsoft.com/office/drawing/2014/main" id="{19FB5B34-9028-4F32-BC02-5ADA927C1DDD}"/>
              </a:ext>
            </a:extLst>
          </p:cNvPr>
          <p:cNvPicPr/>
          <p:nvPr/>
        </p:nvPicPr>
        <p:blipFill>
          <a:blip r:embed="rId3"/>
          <a:stretch>
            <a:fillRect/>
          </a:stretch>
        </p:blipFill>
        <p:spPr>
          <a:xfrm>
            <a:off x="4572000" y="1643959"/>
            <a:ext cx="1530301" cy="2719951"/>
          </a:xfrm>
          <a:prstGeom prst="rect">
            <a:avLst/>
          </a:prstGeom>
        </p:spPr>
      </p:pic>
    </p:spTree>
    <p:extLst>
      <p:ext uri="{BB962C8B-B14F-4D97-AF65-F5344CB8AC3E}">
        <p14:creationId xmlns:p14="http://schemas.microsoft.com/office/powerpoint/2010/main" val="61169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C69FCE-CC26-4EB3-A13B-65427523D203}"/>
              </a:ext>
            </a:extLst>
          </p:cNvPr>
          <p:cNvSpPr>
            <a:spLocks noGrp="1"/>
          </p:cNvSpPr>
          <p:nvPr>
            <p:ph type="body" idx="1"/>
          </p:nvPr>
        </p:nvSpPr>
        <p:spPr/>
        <p:txBody>
          <a:bodyPr/>
          <a:lstStyle/>
          <a:p>
            <a:pPr marL="152400" indent="0">
              <a:buNone/>
            </a:pPr>
            <a:r>
              <a:rPr lang="id-ID" sz="1400" b="1" dirty="0">
                <a:solidFill>
                  <a:schemeClr val="accent2">
                    <a:lumMod val="75000"/>
                  </a:schemeClr>
                </a:solidFill>
              </a:rPr>
              <a:t>Bagi Penulis</a:t>
            </a:r>
          </a:p>
          <a:p>
            <a:r>
              <a:rPr lang="id-ID" dirty="0"/>
              <a:t>Penelitian ini akan dijadikan salah satu bisnis yang dijalankan oleh peneliti</a:t>
            </a:r>
          </a:p>
          <a:p>
            <a:r>
              <a:rPr lang="id-ID" dirty="0"/>
              <a:t>Dengan adanya penelitian ini diharapkan mampu meningkatkan kemampuan peneliti dalam bidang perencanaan dan perancangan aplikasi berbasis  android.</a:t>
            </a:r>
          </a:p>
          <a:p>
            <a:pPr marL="152400" indent="0">
              <a:buNone/>
            </a:pPr>
            <a:endParaRPr lang="id-ID" dirty="0"/>
          </a:p>
          <a:p>
            <a:pPr marL="152400" indent="0">
              <a:buNone/>
            </a:pPr>
            <a:r>
              <a:rPr lang="id-ID" sz="1400" b="1" dirty="0">
                <a:solidFill>
                  <a:schemeClr val="accent2">
                    <a:lumMod val="75000"/>
                  </a:schemeClr>
                </a:solidFill>
              </a:rPr>
              <a:t>Bagi Universitas</a:t>
            </a:r>
          </a:p>
          <a:p>
            <a:pPr marL="152400" indent="0">
              <a:buNone/>
            </a:pPr>
            <a:r>
              <a:rPr lang="id-ID" dirty="0"/>
              <a:t>Dengan adanya penelitian ini diharapkan mampu mengangkat nama UNISBA Blitar dengan memberikan suatu karya yang mendukung kegiatan perdagangan di masyarakat sehingga akan menjadi kongruen dengan label </a:t>
            </a:r>
            <a:r>
              <a:rPr lang="id-ID" dirty="0" err="1"/>
              <a:t>entrepreneurship</a:t>
            </a:r>
            <a:r>
              <a:rPr lang="id-ID" dirty="0"/>
              <a:t> </a:t>
            </a:r>
            <a:r>
              <a:rPr lang="id-ID" dirty="0" err="1"/>
              <a:t>university</a:t>
            </a:r>
            <a:r>
              <a:rPr lang="id-ID" dirty="0"/>
              <a:t> yang dimiliki oleh UNISBA Blitar.</a:t>
            </a:r>
          </a:p>
          <a:p>
            <a:pPr marL="152400" indent="0">
              <a:buNone/>
            </a:pPr>
            <a:endParaRPr lang="id-ID" dirty="0"/>
          </a:p>
          <a:p>
            <a:pPr marL="152400" indent="0">
              <a:buNone/>
            </a:pPr>
            <a:r>
              <a:rPr lang="id-ID" sz="1400" b="1" dirty="0">
                <a:solidFill>
                  <a:schemeClr val="accent2">
                    <a:lumMod val="75000"/>
                  </a:schemeClr>
                </a:solidFill>
              </a:rPr>
              <a:t>Bagi Pengguna Hasil Penelitian</a:t>
            </a:r>
          </a:p>
          <a:p>
            <a:r>
              <a:rPr lang="id-ID" dirty="0"/>
              <a:t>Bagi pemilik toko swalayan, maka penelitian ini akan menjadi kesempatan untuk mendapatkan suatu sistem yang efektif dan efisien baik dalam proses investasi maupun operasional</a:t>
            </a:r>
          </a:p>
          <a:p>
            <a:r>
              <a:rPr lang="id-ID" dirty="0"/>
              <a:t>Bagi masyarakat sebagai konsumen dari toko swalayan, penelitian ini akan memungkinkan mereka mendapatkan pengalaman berbelanja yang lebih baik dengan meningkatkan kenyamanan mereka dalam berbelanja.</a:t>
            </a:r>
          </a:p>
          <a:p>
            <a:pPr marL="152400" indent="0">
              <a:buNone/>
            </a:pPr>
            <a:endParaRPr lang="id-ID" dirty="0"/>
          </a:p>
        </p:txBody>
      </p:sp>
      <p:sp>
        <p:nvSpPr>
          <p:cNvPr id="3" name="Title 2">
            <a:extLst>
              <a:ext uri="{FF2B5EF4-FFF2-40B4-BE49-F238E27FC236}">
                <a16:creationId xmlns:a16="http://schemas.microsoft.com/office/drawing/2014/main" id="{429085D0-61B0-4CB9-B837-951A90312276}"/>
              </a:ext>
            </a:extLst>
          </p:cNvPr>
          <p:cNvSpPr>
            <a:spLocks noGrp="1"/>
          </p:cNvSpPr>
          <p:nvPr>
            <p:ph type="title"/>
          </p:nvPr>
        </p:nvSpPr>
        <p:spPr/>
        <p:txBody>
          <a:bodyPr/>
          <a:lstStyle/>
          <a:p>
            <a:r>
              <a:rPr lang="id-ID" dirty="0"/>
              <a:t>Manfaat Penelitian</a:t>
            </a:r>
          </a:p>
        </p:txBody>
      </p:sp>
    </p:spTree>
    <p:extLst>
      <p:ext uri="{BB962C8B-B14F-4D97-AF65-F5344CB8AC3E}">
        <p14:creationId xmlns:p14="http://schemas.microsoft.com/office/powerpoint/2010/main" val="2929609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2B4D25-365B-43DA-9DBC-602B01263D3D}"/>
              </a:ext>
            </a:extLst>
          </p:cNvPr>
          <p:cNvSpPr>
            <a:spLocks noGrp="1"/>
          </p:cNvSpPr>
          <p:nvPr>
            <p:ph type="title"/>
          </p:nvPr>
        </p:nvSpPr>
        <p:spPr>
          <a:xfrm>
            <a:off x="930900" y="605225"/>
            <a:ext cx="6938482" cy="440400"/>
          </a:xfrm>
        </p:spPr>
        <p:txBody>
          <a:bodyPr/>
          <a:lstStyle/>
          <a:p>
            <a:r>
              <a:rPr lang="id-ID" dirty="0"/>
              <a:t>Rencana Kegiatan Penelitian</a:t>
            </a:r>
          </a:p>
        </p:txBody>
      </p:sp>
      <p:pic>
        <p:nvPicPr>
          <p:cNvPr id="7" name="Picture 6">
            <a:extLst>
              <a:ext uri="{FF2B5EF4-FFF2-40B4-BE49-F238E27FC236}">
                <a16:creationId xmlns:a16="http://schemas.microsoft.com/office/drawing/2014/main" id="{49E200AF-FBEA-4870-A48A-B50937599570}"/>
              </a:ext>
            </a:extLst>
          </p:cNvPr>
          <p:cNvPicPr>
            <a:picLocks noChangeAspect="1"/>
          </p:cNvPicPr>
          <p:nvPr/>
        </p:nvPicPr>
        <p:blipFill>
          <a:blip r:embed="rId2"/>
          <a:stretch>
            <a:fillRect/>
          </a:stretch>
        </p:blipFill>
        <p:spPr>
          <a:xfrm>
            <a:off x="1009650" y="1161827"/>
            <a:ext cx="5820641" cy="3634010"/>
          </a:xfrm>
          <a:prstGeom prst="rect">
            <a:avLst/>
          </a:prstGeom>
        </p:spPr>
      </p:pic>
    </p:spTree>
    <p:extLst>
      <p:ext uri="{BB962C8B-B14F-4D97-AF65-F5344CB8AC3E}">
        <p14:creationId xmlns:p14="http://schemas.microsoft.com/office/powerpoint/2010/main" val="2879426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9"/>
        <p:cNvGrpSpPr/>
        <p:nvPr/>
      </p:nvGrpSpPr>
      <p:grpSpPr>
        <a:xfrm>
          <a:off x="0" y="0"/>
          <a:ext cx="0" cy="0"/>
          <a:chOff x="0" y="0"/>
          <a:chExt cx="0" cy="0"/>
        </a:xfrm>
      </p:grpSpPr>
      <p:sp>
        <p:nvSpPr>
          <p:cNvPr id="2150" name="Google Shape;2150;p71"/>
          <p:cNvSpPr txBox="1">
            <a:spLocks noGrp="1"/>
          </p:cNvSpPr>
          <p:nvPr>
            <p:ph type="ctrTitle"/>
          </p:nvPr>
        </p:nvSpPr>
        <p:spPr>
          <a:xfrm>
            <a:off x="1793508" y="1919850"/>
            <a:ext cx="5460000" cy="95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6600" dirty="0"/>
              <a:t>Terima Kasih </a:t>
            </a:r>
            <a:r>
              <a:rPr lang="id-ID" sz="6600" dirty="0">
                <a:sym typeface="Wingdings" panose="05000000000000000000" pitchFamily="2" charset="2"/>
              </a:rPr>
              <a:t></a:t>
            </a:r>
            <a:endParaRPr sz="6600" dirty="0"/>
          </a:p>
        </p:txBody>
      </p:sp>
    </p:spTree>
    <p:extLst>
      <p:ext uri="{BB962C8B-B14F-4D97-AF65-F5344CB8AC3E}">
        <p14:creationId xmlns:p14="http://schemas.microsoft.com/office/powerpoint/2010/main" val="220281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36"/>
          <p:cNvSpPr txBox="1">
            <a:spLocks noGrp="1"/>
          </p:cNvSpPr>
          <p:nvPr>
            <p:ph type="title"/>
          </p:nvPr>
        </p:nvSpPr>
        <p:spPr>
          <a:xfrm>
            <a:off x="930900" y="605225"/>
            <a:ext cx="5950500" cy="4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t>
            </a:r>
            <a:r>
              <a:rPr lang="id-ID" dirty="0"/>
              <a:t>atar Belakang</a:t>
            </a:r>
            <a:endParaRPr dirty="0"/>
          </a:p>
        </p:txBody>
      </p:sp>
      <p:sp>
        <p:nvSpPr>
          <p:cNvPr id="937" name="Google Shape;937;p36"/>
          <p:cNvSpPr txBox="1">
            <a:spLocks noGrp="1"/>
          </p:cNvSpPr>
          <p:nvPr>
            <p:ph type="body" idx="1"/>
          </p:nvPr>
        </p:nvSpPr>
        <p:spPr>
          <a:xfrm>
            <a:off x="681518" y="1181546"/>
            <a:ext cx="7648800" cy="3421800"/>
          </a:xfrm>
          <a:prstGeom prst="rect">
            <a:avLst/>
          </a:prstGeom>
        </p:spPr>
        <p:txBody>
          <a:bodyPr spcFirstLastPara="1" wrap="square" lIns="91425" tIns="91425" rIns="91425" bIns="91425" anchor="t" anchorCtr="0">
            <a:noAutofit/>
          </a:bodyPr>
          <a:lstStyle/>
          <a:p>
            <a:pPr marL="457200" lvl="0" indent="-298450" algn="l" rtl="0">
              <a:spcBef>
                <a:spcPts val="1600"/>
              </a:spcBef>
              <a:spcAft>
                <a:spcPts val="0"/>
              </a:spcAft>
              <a:buSzPts val="1100"/>
              <a:buFont typeface="Comfortaa"/>
              <a:buAutoNum type="arabicPeriod"/>
            </a:pPr>
            <a:r>
              <a:rPr sz="1600" dirty="0"/>
              <a:t>Pasar </a:t>
            </a:r>
            <a:r>
              <a:rPr sz="1600" dirty="0" err="1"/>
              <a:t>swalayan</a:t>
            </a:r>
            <a:r>
              <a:rPr sz="1600" dirty="0"/>
              <a:t> </a:t>
            </a:r>
            <a:r>
              <a:rPr sz="1600" dirty="0" err="1"/>
              <a:t>merupakan</a:t>
            </a:r>
            <a:r>
              <a:rPr sz="1600" dirty="0"/>
              <a:t> </a:t>
            </a:r>
            <a:r>
              <a:rPr sz="1600" dirty="0" err="1"/>
              <a:t>pilihan</a:t>
            </a:r>
            <a:r>
              <a:rPr sz="1600" dirty="0"/>
              <a:t> </a:t>
            </a:r>
            <a:r>
              <a:rPr sz="1600" dirty="0" err="1"/>
              <a:t>pertama</a:t>
            </a:r>
            <a:r>
              <a:rPr sz="1600" dirty="0"/>
              <a:t> </a:t>
            </a:r>
            <a:r>
              <a:rPr sz="1600" dirty="0" err="1"/>
              <a:t>masyarakat</a:t>
            </a:r>
            <a:r>
              <a:rPr sz="1600" dirty="0"/>
              <a:t> </a:t>
            </a:r>
            <a:r>
              <a:rPr lang="id-ID" sz="1600" dirty="0"/>
              <a:t>k</a:t>
            </a:r>
            <a:r>
              <a:rPr sz="1600" dirty="0" err="1"/>
              <a:t>etika</a:t>
            </a:r>
            <a:r>
              <a:rPr sz="1600" dirty="0"/>
              <a:t> </a:t>
            </a:r>
            <a:r>
              <a:rPr sz="1600" dirty="0" err="1"/>
              <a:t>harus</a:t>
            </a:r>
            <a:r>
              <a:rPr sz="1600" dirty="0"/>
              <a:t> </a:t>
            </a:r>
            <a:r>
              <a:rPr sz="1600" dirty="0" err="1"/>
              <a:t>berbelanja</a:t>
            </a:r>
            <a:r>
              <a:rPr sz="1600" dirty="0"/>
              <a:t> </a:t>
            </a:r>
            <a:r>
              <a:rPr sz="1600" dirty="0" err="1"/>
              <a:t>secara</a:t>
            </a:r>
            <a:r>
              <a:rPr sz="1600" dirty="0"/>
              <a:t> </a:t>
            </a:r>
            <a:r>
              <a:rPr sz="1600" i="1" dirty="0"/>
              <a:t>offline</a:t>
            </a:r>
            <a:r>
              <a:rPr sz="1600" dirty="0"/>
              <a:t>.</a:t>
            </a:r>
          </a:p>
          <a:p>
            <a:pPr marL="457200" lvl="0" indent="-298450" algn="l" rtl="0">
              <a:spcBef>
                <a:spcPts val="1600"/>
              </a:spcBef>
              <a:spcAft>
                <a:spcPts val="0"/>
              </a:spcAft>
              <a:buSzPts val="1100"/>
              <a:buFont typeface="Comfortaa"/>
              <a:buAutoNum type="arabicPeriod"/>
            </a:pPr>
            <a:r>
              <a:rPr lang="id-ID" sz="1600" dirty="0"/>
              <a:t>Sistem pemberian harga konvensional yang memiliki masalah dalam hal kesesuaian antara harga pada rak barang dan sistem, terkadang harga yang tertulis pada rak itemnya berbeda dengan barang yang dimaksud sehingga menyulitkan calon pembeli.</a:t>
            </a:r>
          </a:p>
          <a:p>
            <a:pPr marL="457200" lvl="0" indent="-298450" algn="l" rtl="0">
              <a:spcBef>
                <a:spcPts val="1600"/>
              </a:spcBef>
              <a:spcAft>
                <a:spcPts val="0"/>
              </a:spcAft>
              <a:buSzPts val="1100"/>
              <a:buFont typeface="Comfortaa"/>
              <a:buAutoNum type="arabicPeriod"/>
            </a:pPr>
            <a:r>
              <a:rPr lang="id-ID" sz="1600" dirty="0"/>
              <a:t>Beberapa toko tidak memberikan label harga dengan alasan efisiensi tenaga kerja namun mengorbankan kenyamanan calon pembeli.</a:t>
            </a:r>
          </a:p>
          <a:p>
            <a:pPr marL="457200" lvl="0" indent="-298450" algn="l" rtl="0">
              <a:spcBef>
                <a:spcPts val="1600"/>
              </a:spcBef>
              <a:spcAft>
                <a:spcPts val="0"/>
              </a:spcAft>
              <a:buSzPts val="1100"/>
              <a:buFont typeface="Comfortaa"/>
              <a:buAutoNum type="arabicPeriod"/>
            </a:pPr>
            <a:r>
              <a:rPr lang="id-ID" sz="1600" dirty="0"/>
              <a:t>Penggunaan mesin pemindai harga yang dinilai tidak efektif dan efisien.</a:t>
            </a:r>
          </a:p>
          <a:p>
            <a:pPr marL="457200" lvl="0" indent="-298450" algn="l" rtl="0">
              <a:spcBef>
                <a:spcPts val="1600"/>
              </a:spcBef>
              <a:spcAft>
                <a:spcPts val="0"/>
              </a:spcAft>
              <a:buSzPts val="1100"/>
              <a:buFont typeface="Comfortaa"/>
              <a:buAutoNum type="arabicPeriod"/>
            </a:pPr>
            <a:r>
              <a:rPr lang="id-ID" sz="1600" dirty="0"/>
              <a:t>Jumlah penggunaan </a:t>
            </a:r>
            <a:r>
              <a:rPr lang="id-ID" sz="1600" i="1" dirty="0" err="1"/>
              <a:t>smartphone</a:t>
            </a:r>
            <a:r>
              <a:rPr lang="id-ID" sz="1600" i="1" dirty="0"/>
              <a:t> </a:t>
            </a:r>
            <a:r>
              <a:rPr lang="id-ID" sz="1600" dirty="0"/>
              <a:t>android yang cukup besar.</a:t>
            </a:r>
            <a:endParaRPr sz="1600" dirty="0"/>
          </a:p>
        </p:txBody>
      </p:sp>
    </p:spTree>
    <p:extLst>
      <p:ext uri="{BB962C8B-B14F-4D97-AF65-F5344CB8AC3E}">
        <p14:creationId xmlns:p14="http://schemas.microsoft.com/office/powerpoint/2010/main" val="80009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36"/>
          <p:cNvSpPr txBox="1">
            <a:spLocks noGrp="1"/>
          </p:cNvSpPr>
          <p:nvPr>
            <p:ph type="title"/>
          </p:nvPr>
        </p:nvSpPr>
        <p:spPr>
          <a:xfrm>
            <a:off x="930900" y="605225"/>
            <a:ext cx="5950500" cy="4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t>
            </a:r>
            <a:r>
              <a:rPr lang="id-ID" dirty="0"/>
              <a:t>atar Belakang</a:t>
            </a:r>
            <a:endParaRPr dirty="0"/>
          </a:p>
        </p:txBody>
      </p:sp>
      <p:sp>
        <p:nvSpPr>
          <p:cNvPr id="937" name="Google Shape;937;p36"/>
          <p:cNvSpPr txBox="1">
            <a:spLocks noGrp="1"/>
          </p:cNvSpPr>
          <p:nvPr>
            <p:ph type="body" idx="1"/>
          </p:nvPr>
        </p:nvSpPr>
        <p:spPr>
          <a:xfrm>
            <a:off x="681518" y="1181546"/>
            <a:ext cx="7648800" cy="3421800"/>
          </a:xfrm>
          <a:prstGeom prst="rect">
            <a:avLst/>
          </a:prstGeom>
        </p:spPr>
        <p:txBody>
          <a:bodyPr spcFirstLastPara="1" wrap="square" lIns="91425" tIns="91425" rIns="91425" bIns="91425" anchor="t" anchorCtr="0">
            <a:noAutofit/>
          </a:bodyPr>
          <a:lstStyle/>
          <a:p>
            <a:pPr marL="158750" lvl="0" indent="0" algn="l" rtl="0">
              <a:spcBef>
                <a:spcPts val="1600"/>
              </a:spcBef>
              <a:spcAft>
                <a:spcPts val="0"/>
              </a:spcAft>
              <a:buSzPts val="1100"/>
              <a:buNone/>
            </a:pPr>
            <a:r>
              <a:rPr sz="2400" dirty="0"/>
              <a:t>Dari </a:t>
            </a:r>
            <a:r>
              <a:rPr sz="2400" dirty="0" err="1"/>
              <a:t>permasalahan</a:t>
            </a:r>
            <a:r>
              <a:rPr sz="2400" dirty="0"/>
              <a:t> yang </a:t>
            </a:r>
            <a:r>
              <a:rPr sz="2400" dirty="0" err="1"/>
              <a:t>telah</a:t>
            </a:r>
            <a:r>
              <a:rPr sz="2400" dirty="0"/>
              <a:t> </a:t>
            </a:r>
            <a:r>
              <a:rPr sz="2400" dirty="0" err="1"/>
              <a:t>dipaparkan</a:t>
            </a:r>
            <a:r>
              <a:rPr sz="2400" dirty="0"/>
              <a:t> </a:t>
            </a:r>
            <a:r>
              <a:rPr sz="2400" dirty="0" err="1"/>
              <a:t>sebelumnya</a:t>
            </a:r>
            <a:r>
              <a:rPr sz="2400" dirty="0"/>
              <a:t>, </a:t>
            </a:r>
            <a:r>
              <a:rPr sz="2400" dirty="0" err="1"/>
              <a:t>peneliti</a:t>
            </a:r>
            <a:r>
              <a:rPr sz="2400" dirty="0"/>
              <a:t> </a:t>
            </a:r>
            <a:r>
              <a:rPr sz="2400" dirty="0" err="1"/>
              <a:t>menawarkan</a:t>
            </a:r>
            <a:r>
              <a:rPr sz="2400" dirty="0"/>
              <a:t> </a:t>
            </a:r>
            <a:r>
              <a:rPr sz="2400" dirty="0" err="1"/>
              <a:t>sebuah</a:t>
            </a:r>
            <a:r>
              <a:rPr sz="2400" dirty="0"/>
              <a:t> </a:t>
            </a:r>
            <a:r>
              <a:rPr sz="2400" dirty="0" err="1"/>
              <a:t>sistem</a:t>
            </a:r>
            <a:r>
              <a:rPr sz="2400" dirty="0"/>
              <a:t> </a:t>
            </a:r>
            <a:r>
              <a:rPr lang="id-ID" sz="2400" dirty="0"/>
              <a:t>yang memungkinkan toko swalayan mengubah harga barangnya secara efektif dan efisien, dengan modal investasi dan biaya operasional yang kecil serta meniadakan risiko ketidaksesuaian antara harga barang dan harga sebenarnya dengan cara menyediakan suatu aplikasi berbasis android yang mampu melakukan pemindaian harga barang-barang yang ada di toko swalayan.</a:t>
            </a:r>
            <a:endParaRPr sz="2400" dirty="0"/>
          </a:p>
        </p:txBody>
      </p:sp>
    </p:spTree>
    <p:extLst>
      <p:ext uri="{BB962C8B-B14F-4D97-AF65-F5344CB8AC3E}">
        <p14:creationId xmlns:p14="http://schemas.microsoft.com/office/powerpoint/2010/main" val="62491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sp>
        <p:nvSpPr>
          <p:cNvPr id="2396" name="Google Shape;2396;p74"/>
          <p:cNvSpPr txBox="1">
            <a:spLocks noGrp="1"/>
          </p:cNvSpPr>
          <p:nvPr>
            <p:ph type="body" idx="1"/>
          </p:nvPr>
        </p:nvSpPr>
        <p:spPr>
          <a:xfrm>
            <a:off x="646882" y="592728"/>
            <a:ext cx="7648800" cy="3421800"/>
          </a:xfrm>
          <a:prstGeom prst="rect">
            <a:avLst/>
          </a:prstGeom>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id-ID" sz="2400" dirty="0">
                <a:solidFill>
                  <a:schemeClr val="accent2">
                    <a:lumMod val="75000"/>
                  </a:schemeClr>
                </a:solidFill>
                <a:latin typeface="Sue Ellen Francisco"/>
                <a:ea typeface="Sue Ellen Francisco"/>
                <a:cs typeface="Sue Ellen Francisco"/>
                <a:sym typeface="Sue Ellen Francisco"/>
              </a:rPr>
              <a:t>Rumusan Masalah</a:t>
            </a:r>
          </a:p>
          <a:p>
            <a:pPr marL="457200" marR="50800" lvl="0" indent="0" algn="l" rtl="0">
              <a:spcBef>
                <a:spcPts val="0"/>
              </a:spcBef>
              <a:spcAft>
                <a:spcPts val="0"/>
              </a:spcAft>
              <a:buNone/>
            </a:pPr>
            <a:r>
              <a:rPr lang="id-ID" sz="2400" dirty="0">
                <a:latin typeface="Sue Ellen Francisco"/>
                <a:ea typeface="Sue Ellen Francisco"/>
                <a:cs typeface="Sue Ellen Francisco"/>
                <a:sym typeface="Sue Ellen Francisco"/>
              </a:rPr>
              <a:t>Bagaimana merancang aplikasi pemindai harga barang berbasis android?</a:t>
            </a:r>
          </a:p>
          <a:p>
            <a:pPr marL="457200" marR="50800" lvl="0" indent="0" algn="l" rtl="0">
              <a:spcBef>
                <a:spcPts val="0"/>
              </a:spcBef>
              <a:spcAft>
                <a:spcPts val="0"/>
              </a:spcAft>
              <a:buNone/>
            </a:pPr>
            <a:endParaRPr sz="2400" dirty="0">
              <a:latin typeface="Sue Ellen Francisco"/>
              <a:ea typeface="Sue Ellen Francisco"/>
              <a:cs typeface="Sue Ellen Francisco"/>
              <a:sym typeface="Sue Ellen Francisco"/>
            </a:endParaRPr>
          </a:p>
          <a:p>
            <a:pPr marL="0" lvl="0" indent="0" algn="l" rtl="0">
              <a:spcBef>
                <a:spcPts val="300"/>
              </a:spcBef>
              <a:spcAft>
                <a:spcPts val="0"/>
              </a:spcAft>
              <a:buClr>
                <a:schemeClr val="dk1"/>
              </a:buClr>
              <a:buSzPts val="1100"/>
              <a:buFont typeface="Arial"/>
              <a:buNone/>
            </a:pPr>
            <a:r>
              <a:rPr lang="id-ID" sz="2400" dirty="0">
                <a:solidFill>
                  <a:schemeClr val="accent2">
                    <a:lumMod val="75000"/>
                  </a:schemeClr>
                </a:solidFill>
                <a:latin typeface="Sue Ellen Francisco"/>
                <a:ea typeface="Sue Ellen Francisco"/>
                <a:cs typeface="Sue Ellen Francisco"/>
                <a:sym typeface="Sue Ellen Francisco"/>
              </a:rPr>
              <a:t>Tujuan Penelitian</a:t>
            </a:r>
          </a:p>
          <a:p>
            <a:pPr marL="450850" lvl="0" indent="0" algn="l" rtl="0">
              <a:lnSpc>
                <a:spcPct val="100000"/>
              </a:lnSpc>
              <a:spcBef>
                <a:spcPts val="0"/>
              </a:spcBef>
              <a:spcAft>
                <a:spcPts val="0"/>
              </a:spcAft>
              <a:buClr>
                <a:schemeClr val="dk1"/>
              </a:buClr>
              <a:buSzPts val="1100"/>
              <a:buFont typeface="Arial"/>
              <a:buNone/>
            </a:pPr>
            <a:r>
              <a:rPr lang="id-ID" sz="2400" dirty="0">
                <a:latin typeface="Sue Ellen Francisco"/>
                <a:ea typeface="Sue Ellen Francisco"/>
                <a:cs typeface="Sue Ellen Francisco"/>
                <a:sym typeface="Sue Ellen Francisco"/>
              </a:rPr>
              <a:t>Merancang aplikasi pemindai harga barang berbasis android</a:t>
            </a:r>
            <a:endParaRPr sz="2400" dirty="0">
              <a:latin typeface="Sue Ellen Francisco"/>
              <a:ea typeface="Sue Ellen Francisco"/>
              <a:cs typeface="Sue Ellen Francisco"/>
              <a:sym typeface="Sue Ellen Francisco"/>
            </a:endParaRPr>
          </a:p>
        </p:txBody>
      </p:sp>
    </p:spTree>
    <p:extLst>
      <p:ext uri="{BB962C8B-B14F-4D97-AF65-F5344CB8AC3E}">
        <p14:creationId xmlns:p14="http://schemas.microsoft.com/office/powerpoint/2010/main" val="243038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36"/>
          <p:cNvSpPr txBox="1">
            <a:spLocks noGrp="1"/>
          </p:cNvSpPr>
          <p:nvPr>
            <p:ph type="title"/>
          </p:nvPr>
        </p:nvSpPr>
        <p:spPr>
          <a:xfrm>
            <a:off x="930900" y="605225"/>
            <a:ext cx="5950500" cy="4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t>
            </a:r>
            <a:r>
              <a:rPr lang="id-ID" dirty="0"/>
              <a:t>atasan Masalah</a:t>
            </a:r>
            <a:endParaRPr dirty="0"/>
          </a:p>
        </p:txBody>
      </p:sp>
      <p:sp>
        <p:nvSpPr>
          <p:cNvPr id="937" name="Google Shape;937;p36"/>
          <p:cNvSpPr txBox="1">
            <a:spLocks noGrp="1"/>
          </p:cNvSpPr>
          <p:nvPr>
            <p:ph type="body" idx="1"/>
          </p:nvPr>
        </p:nvSpPr>
        <p:spPr>
          <a:xfrm>
            <a:off x="681518" y="1181546"/>
            <a:ext cx="7648800" cy="3421800"/>
          </a:xfrm>
          <a:prstGeom prst="rect">
            <a:avLst/>
          </a:prstGeom>
        </p:spPr>
        <p:txBody>
          <a:bodyPr spcFirstLastPara="1" wrap="square" lIns="91425" tIns="91425" rIns="91425" bIns="91425" anchor="t" anchorCtr="0">
            <a:noAutofit/>
          </a:bodyPr>
          <a:lstStyle/>
          <a:p>
            <a:pPr marL="615950" lvl="0" indent="-457200" algn="l" rtl="0">
              <a:spcBef>
                <a:spcPts val="1600"/>
              </a:spcBef>
              <a:spcAft>
                <a:spcPts val="0"/>
              </a:spcAft>
              <a:buSzPts val="1100"/>
              <a:buFont typeface="+mj-lt"/>
              <a:buAutoNum type="arabicPeriod"/>
            </a:pPr>
            <a:r>
              <a:rPr lang="id-ID" sz="2400" dirty="0"/>
              <a:t>Aplikasi yang dirancang merupakan aplikasi pemindai harga barang yang dibuat berbasis android menggunakan bahasa pemrograman PHP dan </a:t>
            </a:r>
            <a:r>
              <a:rPr lang="id-ID" sz="2400" dirty="0" err="1"/>
              <a:t>Kotlin</a:t>
            </a:r>
            <a:r>
              <a:rPr lang="id-ID" sz="2400" dirty="0"/>
              <a:t>, serta menggunakan basis data </a:t>
            </a:r>
            <a:r>
              <a:rPr lang="id-ID" sz="2400" dirty="0" err="1"/>
              <a:t>MySQL</a:t>
            </a:r>
            <a:r>
              <a:rPr lang="id-ID" sz="2400" dirty="0"/>
              <a:t>.</a:t>
            </a:r>
          </a:p>
          <a:p>
            <a:pPr marL="615950" lvl="0" indent="-457200" algn="l" rtl="0">
              <a:spcBef>
                <a:spcPts val="1600"/>
              </a:spcBef>
              <a:spcAft>
                <a:spcPts val="0"/>
              </a:spcAft>
              <a:buSzPts val="1100"/>
              <a:buFont typeface="+mj-lt"/>
              <a:buAutoNum type="arabicPeriod"/>
            </a:pPr>
            <a:r>
              <a:rPr lang="id-ID" sz="2400" dirty="0"/>
              <a:t>Penelitian ini akan menghasilkan keluaran berupa desain </a:t>
            </a:r>
            <a:r>
              <a:rPr lang="id-ID" sz="2400" i="1" dirty="0" err="1"/>
              <a:t>Graphical</a:t>
            </a:r>
            <a:r>
              <a:rPr lang="id-ID" sz="2400" i="1" dirty="0"/>
              <a:t> User </a:t>
            </a:r>
            <a:r>
              <a:rPr lang="id-ID" sz="2400" i="1" dirty="0" err="1"/>
              <a:t>Interface</a:t>
            </a:r>
            <a:r>
              <a:rPr lang="id-ID" sz="2400" i="1" dirty="0"/>
              <a:t> </a:t>
            </a:r>
            <a:r>
              <a:rPr lang="id-ID" sz="2400" dirty="0"/>
              <a:t>(GUI), </a:t>
            </a:r>
            <a:r>
              <a:rPr lang="id-ID" sz="2400" i="1" dirty="0" err="1"/>
              <a:t>Phisical</a:t>
            </a:r>
            <a:r>
              <a:rPr lang="id-ID" sz="2400" i="1" dirty="0"/>
              <a:t> Data Model</a:t>
            </a:r>
            <a:r>
              <a:rPr lang="id-ID" sz="2400" dirty="0"/>
              <a:t> (PDM), </a:t>
            </a:r>
            <a:r>
              <a:rPr lang="id-ID" sz="2400" i="1" dirty="0" err="1"/>
              <a:t>Activity</a:t>
            </a:r>
            <a:r>
              <a:rPr lang="id-ID" sz="2400" i="1" dirty="0"/>
              <a:t> Diagram</a:t>
            </a:r>
            <a:r>
              <a:rPr lang="id-ID" sz="2400" dirty="0"/>
              <a:t>, dan </a:t>
            </a:r>
            <a:r>
              <a:rPr lang="id-ID" sz="2400" i="1" dirty="0"/>
              <a:t>Data </a:t>
            </a:r>
            <a:r>
              <a:rPr lang="id-ID" sz="2400" i="1" dirty="0" err="1"/>
              <a:t>Flow</a:t>
            </a:r>
            <a:r>
              <a:rPr lang="id-ID" sz="2400" i="1" dirty="0"/>
              <a:t> Diagram</a:t>
            </a:r>
            <a:r>
              <a:rPr lang="id-ID" sz="2400" dirty="0"/>
              <a:t> (DFD) dan juga aplikasi purwarupa.</a:t>
            </a:r>
            <a:endParaRPr sz="2400" dirty="0"/>
          </a:p>
        </p:txBody>
      </p:sp>
    </p:spTree>
    <p:extLst>
      <p:ext uri="{BB962C8B-B14F-4D97-AF65-F5344CB8AC3E}">
        <p14:creationId xmlns:p14="http://schemas.microsoft.com/office/powerpoint/2010/main" val="1523445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B9CE99-2A06-4313-9697-91830A38AF3D}"/>
              </a:ext>
            </a:extLst>
          </p:cNvPr>
          <p:cNvSpPr>
            <a:spLocks noGrp="1"/>
          </p:cNvSpPr>
          <p:nvPr>
            <p:ph type="title"/>
          </p:nvPr>
        </p:nvSpPr>
        <p:spPr/>
        <p:txBody>
          <a:bodyPr/>
          <a:lstStyle/>
          <a:p>
            <a:r>
              <a:rPr lang="id-ID" dirty="0"/>
              <a:t>Metode Penelitian</a:t>
            </a:r>
          </a:p>
        </p:txBody>
      </p:sp>
      <p:sp>
        <p:nvSpPr>
          <p:cNvPr id="4" name="Text Placeholder 1">
            <a:extLst>
              <a:ext uri="{FF2B5EF4-FFF2-40B4-BE49-F238E27FC236}">
                <a16:creationId xmlns:a16="http://schemas.microsoft.com/office/drawing/2014/main" id="{171AF6F4-5F75-4AFB-B7C7-29796BA2723C}"/>
              </a:ext>
            </a:extLst>
          </p:cNvPr>
          <p:cNvSpPr>
            <a:spLocks noGrp="1"/>
          </p:cNvSpPr>
          <p:nvPr>
            <p:ph type="body" idx="1"/>
          </p:nvPr>
        </p:nvSpPr>
        <p:spPr>
          <a:xfrm>
            <a:off x="778500" y="1424000"/>
            <a:ext cx="7648800" cy="3421800"/>
          </a:xfrm>
        </p:spPr>
        <p:txBody>
          <a:bodyPr/>
          <a:lstStyle/>
          <a:p>
            <a:pPr marL="152400" indent="0">
              <a:buNone/>
            </a:pPr>
            <a:r>
              <a:rPr lang="id-ID" sz="2000" b="1" dirty="0">
                <a:solidFill>
                  <a:schemeClr val="accent2">
                    <a:lumMod val="75000"/>
                  </a:schemeClr>
                </a:solidFill>
              </a:rPr>
              <a:t>Ruang Lingkup Penelitian</a:t>
            </a:r>
          </a:p>
          <a:p>
            <a:pPr marL="152400" indent="0">
              <a:buNone/>
            </a:pPr>
            <a:r>
              <a:rPr lang="sv-SE" sz="1800" dirty="0"/>
              <a:t>Penelitian ini dilaksanakan di Universitas Islam Balitar yang berlokasi di Jl. Majapahit No. 2-4, Sananwetan, Kec. Sananwetan, Kota Blitar pada bulan Februari hingga Juni 2021.</a:t>
            </a:r>
            <a:endParaRPr lang="id-ID" sz="1800" dirty="0"/>
          </a:p>
          <a:p>
            <a:pPr marL="152400" indent="0">
              <a:buNone/>
            </a:pPr>
            <a:endParaRPr lang="id-ID" dirty="0"/>
          </a:p>
          <a:p>
            <a:pPr marL="152400" indent="0">
              <a:buNone/>
            </a:pPr>
            <a:r>
              <a:rPr lang="id-ID" sz="2000" b="1" dirty="0">
                <a:solidFill>
                  <a:schemeClr val="accent2">
                    <a:lumMod val="75000"/>
                  </a:schemeClr>
                </a:solidFill>
              </a:rPr>
              <a:t>Metode Penelitian Rancangan</a:t>
            </a:r>
          </a:p>
          <a:p>
            <a:pPr>
              <a:buFont typeface="+mj-lt"/>
              <a:buAutoNum type="arabicPeriod"/>
            </a:pPr>
            <a:r>
              <a:rPr lang="id-ID" sz="1800" dirty="0"/>
              <a:t>Menggunakan metode </a:t>
            </a:r>
            <a:r>
              <a:rPr lang="id-ID" sz="1800" i="1" dirty="0" err="1"/>
              <a:t>Research</a:t>
            </a:r>
            <a:r>
              <a:rPr lang="id-ID" sz="1800" i="1" dirty="0"/>
              <a:t> </a:t>
            </a:r>
            <a:r>
              <a:rPr lang="id-ID" sz="1800" i="1" dirty="0" err="1"/>
              <a:t>and</a:t>
            </a:r>
            <a:r>
              <a:rPr lang="id-ID" sz="1800" i="1" dirty="0"/>
              <a:t> Development.</a:t>
            </a:r>
          </a:p>
          <a:p>
            <a:pPr>
              <a:buFont typeface="+mj-lt"/>
              <a:buAutoNum type="arabicPeriod"/>
            </a:pPr>
            <a:r>
              <a:rPr lang="id-ID" sz="1800" dirty="0"/>
              <a:t>Didukung oleh metode pengembangan perangkat lunak dengan model </a:t>
            </a:r>
            <a:r>
              <a:rPr lang="id-ID" sz="1800" dirty="0" err="1"/>
              <a:t>prototype</a:t>
            </a:r>
            <a:r>
              <a:rPr lang="id-ID" sz="1800" dirty="0"/>
              <a:t>.</a:t>
            </a:r>
          </a:p>
          <a:p>
            <a:pPr>
              <a:buFont typeface="+mj-lt"/>
              <a:buAutoNum type="arabicPeriod"/>
            </a:pPr>
            <a:r>
              <a:rPr lang="id-ID" sz="1800" dirty="0"/>
              <a:t>Pengumpulan data dilakukan dengan cara observasi dan studi kepustakaan.</a:t>
            </a:r>
          </a:p>
        </p:txBody>
      </p:sp>
    </p:spTree>
    <p:extLst>
      <p:ext uri="{BB962C8B-B14F-4D97-AF65-F5344CB8AC3E}">
        <p14:creationId xmlns:p14="http://schemas.microsoft.com/office/powerpoint/2010/main" val="323076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47C417-30ED-4D25-ABCA-D2464FF173D8}"/>
              </a:ext>
            </a:extLst>
          </p:cNvPr>
          <p:cNvSpPr>
            <a:spLocks noGrp="1"/>
          </p:cNvSpPr>
          <p:nvPr>
            <p:ph type="body" idx="1"/>
          </p:nvPr>
        </p:nvSpPr>
        <p:spPr/>
        <p:txBody>
          <a:bodyPr/>
          <a:lstStyle/>
          <a:p>
            <a:pPr marL="152400" indent="0">
              <a:buNone/>
            </a:pPr>
            <a:endParaRPr lang="id-ID" dirty="0"/>
          </a:p>
        </p:txBody>
      </p:sp>
      <p:sp>
        <p:nvSpPr>
          <p:cNvPr id="3" name="Title 2">
            <a:extLst>
              <a:ext uri="{FF2B5EF4-FFF2-40B4-BE49-F238E27FC236}">
                <a16:creationId xmlns:a16="http://schemas.microsoft.com/office/drawing/2014/main" id="{BB2182C1-32EE-4577-9800-B1486D2E3347}"/>
              </a:ext>
            </a:extLst>
          </p:cNvPr>
          <p:cNvSpPr>
            <a:spLocks noGrp="1"/>
          </p:cNvSpPr>
          <p:nvPr>
            <p:ph type="title"/>
          </p:nvPr>
        </p:nvSpPr>
        <p:spPr>
          <a:xfrm>
            <a:off x="778500" y="247952"/>
            <a:ext cx="5950500" cy="440400"/>
          </a:xfrm>
        </p:spPr>
        <p:txBody>
          <a:bodyPr/>
          <a:lstStyle/>
          <a:p>
            <a:r>
              <a:rPr lang="id-ID" dirty="0"/>
              <a:t>Desain Sistem</a:t>
            </a:r>
          </a:p>
        </p:txBody>
      </p:sp>
      <p:pic>
        <p:nvPicPr>
          <p:cNvPr id="4" name="Picture 3">
            <a:extLst>
              <a:ext uri="{FF2B5EF4-FFF2-40B4-BE49-F238E27FC236}">
                <a16:creationId xmlns:a16="http://schemas.microsoft.com/office/drawing/2014/main" id="{A29EA706-A4A3-4A6C-8133-69978D935826}"/>
              </a:ext>
            </a:extLst>
          </p:cNvPr>
          <p:cNvPicPr/>
          <p:nvPr/>
        </p:nvPicPr>
        <p:blipFill>
          <a:blip r:embed="rId2"/>
          <a:stretch>
            <a:fillRect/>
          </a:stretch>
        </p:blipFill>
        <p:spPr>
          <a:xfrm>
            <a:off x="383646" y="1363386"/>
            <a:ext cx="2525809" cy="3314255"/>
          </a:xfrm>
          <a:prstGeom prst="rect">
            <a:avLst/>
          </a:prstGeom>
        </p:spPr>
      </p:pic>
      <p:pic>
        <p:nvPicPr>
          <p:cNvPr id="5" name="Picture 4">
            <a:extLst>
              <a:ext uri="{FF2B5EF4-FFF2-40B4-BE49-F238E27FC236}">
                <a16:creationId xmlns:a16="http://schemas.microsoft.com/office/drawing/2014/main" id="{95191170-198F-48DE-9E25-E5427AD63393}"/>
              </a:ext>
            </a:extLst>
          </p:cNvPr>
          <p:cNvPicPr/>
          <p:nvPr/>
        </p:nvPicPr>
        <p:blipFill>
          <a:blip r:embed="rId3"/>
          <a:stretch>
            <a:fillRect/>
          </a:stretch>
        </p:blipFill>
        <p:spPr>
          <a:xfrm>
            <a:off x="3982985" y="1363386"/>
            <a:ext cx="5039995" cy="2880995"/>
          </a:xfrm>
          <a:prstGeom prst="rect">
            <a:avLst/>
          </a:prstGeom>
        </p:spPr>
      </p:pic>
      <p:sp>
        <p:nvSpPr>
          <p:cNvPr id="6" name="Title 2">
            <a:extLst>
              <a:ext uri="{FF2B5EF4-FFF2-40B4-BE49-F238E27FC236}">
                <a16:creationId xmlns:a16="http://schemas.microsoft.com/office/drawing/2014/main" id="{412DDA62-5237-45A1-9ECC-ACADD088568F}"/>
              </a:ext>
            </a:extLst>
          </p:cNvPr>
          <p:cNvSpPr txBox="1">
            <a:spLocks/>
          </p:cNvSpPr>
          <p:nvPr/>
        </p:nvSpPr>
        <p:spPr>
          <a:xfrm>
            <a:off x="470970" y="927689"/>
            <a:ext cx="2438485" cy="44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3000"/>
              <a:buFont typeface="Sue Ellen Francisco"/>
              <a:buNone/>
              <a:defRPr sz="4000" b="0" i="0" u="none" strike="noStrike" cap="none">
                <a:solidFill>
                  <a:schemeClr val="lt1"/>
                </a:solidFill>
                <a:latin typeface="Sue Ellen Francisco"/>
                <a:ea typeface="Sue Ellen Francisco"/>
                <a:cs typeface="Sue Ellen Francisco"/>
                <a:sym typeface="Sue Ellen Francisco"/>
              </a:defRPr>
            </a:lvl1pPr>
            <a:lvl2pPr marR="0" lvl="1"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2pPr>
            <a:lvl3pPr marR="0" lvl="2"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3pPr>
            <a:lvl4pPr marR="0" lvl="3"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4pPr>
            <a:lvl5pPr marR="0" lvl="4"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5pPr>
            <a:lvl6pPr marR="0" lvl="5"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6pPr>
            <a:lvl7pPr marR="0" lvl="6"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7pPr>
            <a:lvl8pPr marR="0" lvl="7"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8pPr>
            <a:lvl9pPr marR="0" lvl="8"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9pPr>
          </a:lstStyle>
          <a:p>
            <a:r>
              <a:rPr lang="id-ID" sz="2400" dirty="0" err="1"/>
              <a:t>Flowchart</a:t>
            </a:r>
            <a:endParaRPr lang="id-ID" sz="2400" dirty="0"/>
          </a:p>
        </p:txBody>
      </p:sp>
      <p:sp>
        <p:nvSpPr>
          <p:cNvPr id="7" name="Title 2">
            <a:extLst>
              <a:ext uri="{FF2B5EF4-FFF2-40B4-BE49-F238E27FC236}">
                <a16:creationId xmlns:a16="http://schemas.microsoft.com/office/drawing/2014/main" id="{B50635D9-D6E2-4956-9443-BDE1E61B013A}"/>
              </a:ext>
            </a:extLst>
          </p:cNvPr>
          <p:cNvSpPr txBox="1">
            <a:spLocks/>
          </p:cNvSpPr>
          <p:nvPr/>
        </p:nvSpPr>
        <p:spPr>
          <a:xfrm>
            <a:off x="3982985" y="899119"/>
            <a:ext cx="2438485" cy="44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3000"/>
              <a:buFont typeface="Sue Ellen Francisco"/>
              <a:buNone/>
              <a:defRPr sz="4000" b="0" i="0" u="none" strike="noStrike" cap="none">
                <a:solidFill>
                  <a:schemeClr val="lt1"/>
                </a:solidFill>
                <a:latin typeface="Sue Ellen Francisco"/>
                <a:ea typeface="Sue Ellen Francisco"/>
                <a:cs typeface="Sue Ellen Francisco"/>
                <a:sym typeface="Sue Ellen Francisco"/>
              </a:defRPr>
            </a:lvl1pPr>
            <a:lvl2pPr marR="0" lvl="1"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2pPr>
            <a:lvl3pPr marR="0" lvl="2"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3pPr>
            <a:lvl4pPr marR="0" lvl="3"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4pPr>
            <a:lvl5pPr marR="0" lvl="4"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5pPr>
            <a:lvl6pPr marR="0" lvl="5"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6pPr>
            <a:lvl7pPr marR="0" lvl="6"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7pPr>
            <a:lvl8pPr marR="0" lvl="7"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8pPr>
            <a:lvl9pPr marR="0" lvl="8"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9pPr>
          </a:lstStyle>
          <a:p>
            <a:r>
              <a:rPr lang="id-ID" sz="2400" dirty="0"/>
              <a:t>Diagram Konteks</a:t>
            </a:r>
          </a:p>
        </p:txBody>
      </p:sp>
    </p:spTree>
    <p:extLst>
      <p:ext uri="{BB962C8B-B14F-4D97-AF65-F5344CB8AC3E}">
        <p14:creationId xmlns:p14="http://schemas.microsoft.com/office/powerpoint/2010/main" val="2732925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12DDA62-5237-45A1-9ECC-ACADD088568F}"/>
              </a:ext>
            </a:extLst>
          </p:cNvPr>
          <p:cNvSpPr txBox="1">
            <a:spLocks/>
          </p:cNvSpPr>
          <p:nvPr/>
        </p:nvSpPr>
        <p:spPr>
          <a:xfrm>
            <a:off x="881511" y="927689"/>
            <a:ext cx="1657350" cy="44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3000"/>
              <a:buFont typeface="Sue Ellen Francisco"/>
              <a:buNone/>
              <a:defRPr sz="4000" b="0" i="0" u="none" strike="noStrike" cap="none">
                <a:solidFill>
                  <a:schemeClr val="lt1"/>
                </a:solidFill>
                <a:latin typeface="Sue Ellen Francisco"/>
                <a:ea typeface="Sue Ellen Francisco"/>
                <a:cs typeface="Sue Ellen Francisco"/>
                <a:sym typeface="Sue Ellen Francisco"/>
              </a:defRPr>
            </a:lvl1pPr>
            <a:lvl2pPr marR="0" lvl="1"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2pPr>
            <a:lvl3pPr marR="0" lvl="2"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3pPr>
            <a:lvl4pPr marR="0" lvl="3"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4pPr>
            <a:lvl5pPr marR="0" lvl="4"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5pPr>
            <a:lvl6pPr marR="0" lvl="5"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6pPr>
            <a:lvl7pPr marR="0" lvl="6"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7pPr>
            <a:lvl8pPr marR="0" lvl="7"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8pPr>
            <a:lvl9pPr marR="0" lvl="8"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9pPr>
          </a:lstStyle>
          <a:p>
            <a:r>
              <a:rPr lang="id-ID" sz="2400" dirty="0"/>
              <a:t>ERD</a:t>
            </a:r>
          </a:p>
        </p:txBody>
      </p:sp>
      <p:sp>
        <p:nvSpPr>
          <p:cNvPr id="7" name="Title 2">
            <a:extLst>
              <a:ext uri="{FF2B5EF4-FFF2-40B4-BE49-F238E27FC236}">
                <a16:creationId xmlns:a16="http://schemas.microsoft.com/office/drawing/2014/main" id="{B50635D9-D6E2-4956-9443-BDE1E61B013A}"/>
              </a:ext>
            </a:extLst>
          </p:cNvPr>
          <p:cNvSpPr txBox="1">
            <a:spLocks/>
          </p:cNvSpPr>
          <p:nvPr/>
        </p:nvSpPr>
        <p:spPr>
          <a:xfrm>
            <a:off x="4128458" y="198659"/>
            <a:ext cx="2438485" cy="44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3000"/>
              <a:buFont typeface="Sue Ellen Francisco"/>
              <a:buNone/>
              <a:defRPr sz="4000" b="0" i="0" u="none" strike="noStrike" cap="none">
                <a:solidFill>
                  <a:schemeClr val="lt1"/>
                </a:solidFill>
                <a:latin typeface="Sue Ellen Francisco"/>
                <a:ea typeface="Sue Ellen Francisco"/>
                <a:cs typeface="Sue Ellen Francisco"/>
                <a:sym typeface="Sue Ellen Francisco"/>
              </a:defRPr>
            </a:lvl1pPr>
            <a:lvl2pPr marR="0" lvl="1"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2pPr>
            <a:lvl3pPr marR="0" lvl="2"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3pPr>
            <a:lvl4pPr marR="0" lvl="3"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4pPr>
            <a:lvl5pPr marR="0" lvl="4"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5pPr>
            <a:lvl6pPr marR="0" lvl="5"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6pPr>
            <a:lvl7pPr marR="0" lvl="6"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7pPr>
            <a:lvl8pPr marR="0" lvl="7"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8pPr>
            <a:lvl9pPr marR="0" lvl="8" algn="ctr" rtl="0">
              <a:lnSpc>
                <a:spcPct val="80000"/>
              </a:lnSpc>
              <a:spcBef>
                <a:spcPts val="0"/>
              </a:spcBef>
              <a:spcAft>
                <a:spcPts val="0"/>
              </a:spcAft>
              <a:buClr>
                <a:schemeClr val="lt1"/>
              </a:buClr>
              <a:buSzPts val="2800"/>
              <a:buFont typeface="Fredericka the Great"/>
              <a:buNone/>
              <a:defRPr sz="2800" b="0" i="0" u="none" strike="noStrike" cap="none">
                <a:solidFill>
                  <a:schemeClr val="lt1"/>
                </a:solidFill>
                <a:latin typeface="Fredericka the Great"/>
                <a:ea typeface="Fredericka the Great"/>
                <a:cs typeface="Fredericka the Great"/>
                <a:sym typeface="Fredericka the Great"/>
              </a:defRPr>
            </a:lvl9pPr>
          </a:lstStyle>
          <a:p>
            <a:r>
              <a:rPr lang="id-ID" sz="2400" dirty="0"/>
              <a:t>DFD Level 1</a:t>
            </a:r>
          </a:p>
        </p:txBody>
      </p:sp>
      <p:pic>
        <p:nvPicPr>
          <p:cNvPr id="8" name="Picture 7">
            <a:extLst>
              <a:ext uri="{FF2B5EF4-FFF2-40B4-BE49-F238E27FC236}">
                <a16:creationId xmlns:a16="http://schemas.microsoft.com/office/drawing/2014/main" id="{A2DEAC2D-3001-40C7-895A-34998EEEE64F}"/>
              </a:ext>
            </a:extLst>
          </p:cNvPr>
          <p:cNvPicPr/>
          <p:nvPr/>
        </p:nvPicPr>
        <p:blipFill>
          <a:blip r:embed="rId2"/>
          <a:stretch>
            <a:fillRect/>
          </a:stretch>
        </p:blipFill>
        <p:spPr>
          <a:xfrm>
            <a:off x="4128458" y="577516"/>
            <a:ext cx="3696169" cy="4207342"/>
          </a:xfrm>
          <a:prstGeom prst="rect">
            <a:avLst/>
          </a:prstGeom>
        </p:spPr>
      </p:pic>
      <p:pic>
        <p:nvPicPr>
          <p:cNvPr id="9" name="Picture 8">
            <a:extLst>
              <a:ext uri="{FF2B5EF4-FFF2-40B4-BE49-F238E27FC236}">
                <a16:creationId xmlns:a16="http://schemas.microsoft.com/office/drawing/2014/main" id="{CD1B1668-F8C0-4A2E-B724-F15354680864}"/>
              </a:ext>
            </a:extLst>
          </p:cNvPr>
          <p:cNvPicPr/>
          <p:nvPr/>
        </p:nvPicPr>
        <p:blipFill>
          <a:blip r:embed="rId3"/>
          <a:stretch>
            <a:fillRect/>
          </a:stretch>
        </p:blipFill>
        <p:spPr>
          <a:xfrm>
            <a:off x="881510" y="1482136"/>
            <a:ext cx="1657350" cy="2733675"/>
          </a:xfrm>
          <a:prstGeom prst="rect">
            <a:avLst/>
          </a:prstGeom>
        </p:spPr>
      </p:pic>
    </p:spTree>
    <p:extLst>
      <p:ext uri="{BB962C8B-B14F-4D97-AF65-F5344CB8AC3E}">
        <p14:creationId xmlns:p14="http://schemas.microsoft.com/office/powerpoint/2010/main" val="3971978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7CD150-BF6E-40F8-88A8-E6C179DD3352}"/>
              </a:ext>
            </a:extLst>
          </p:cNvPr>
          <p:cNvSpPr>
            <a:spLocks noGrp="1"/>
          </p:cNvSpPr>
          <p:nvPr>
            <p:ph type="title"/>
          </p:nvPr>
        </p:nvSpPr>
        <p:spPr>
          <a:xfrm>
            <a:off x="930900" y="605225"/>
            <a:ext cx="6806864" cy="440400"/>
          </a:xfrm>
        </p:spPr>
        <p:txBody>
          <a:bodyPr/>
          <a:lstStyle/>
          <a:p>
            <a:r>
              <a:rPr lang="id-ID" dirty="0"/>
              <a:t>Desain Antarmuka Pengguna</a:t>
            </a:r>
          </a:p>
        </p:txBody>
      </p:sp>
      <p:pic>
        <p:nvPicPr>
          <p:cNvPr id="4" name="Picture 3">
            <a:extLst>
              <a:ext uri="{FF2B5EF4-FFF2-40B4-BE49-F238E27FC236}">
                <a16:creationId xmlns:a16="http://schemas.microsoft.com/office/drawing/2014/main" id="{E2501D27-AD40-42EC-A8D8-20F6CEA00694}"/>
              </a:ext>
            </a:extLst>
          </p:cNvPr>
          <p:cNvPicPr/>
          <p:nvPr/>
        </p:nvPicPr>
        <p:blipFill>
          <a:blip r:embed="rId2"/>
          <a:stretch>
            <a:fillRect/>
          </a:stretch>
        </p:blipFill>
        <p:spPr>
          <a:xfrm>
            <a:off x="1034100" y="1663777"/>
            <a:ext cx="1530300" cy="2741374"/>
          </a:xfrm>
          <a:prstGeom prst="rect">
            <a:avLst/>
          </a:prstGeom>
        </p:spPr>
      </p:pic>
      <p:grpSp>
        <p:nvGrpSpPr>
          <p:cNvPr id="5" name="Google Shape;2127;p69">
            <a:extLst>
              <a:ext uri="{FF2B5EF4-FFF2-40B4-BE49-F238E27FC236}">
                <a16:creationId xmlns:a16="http://schemas.microsoft.com/office/drawing/2014/main" id="{0D49F65F-A32C-40B0-904A-BFB537A19D72}"/>
              </a:ext>
            </a:extLst>
          </p:cNvPr>
          <p:cNvGrpSpPr/>
          <p:nvPr/>
        </p:nvGrpSpPr>
        <p:grpSpPr>
          <a:xfrm>
            <a:off x="930900" y="1375789"/>
            <a:ext cx="1736700" cy="3282900"/>
            <a:chOff x="1661750" y="1029425"/>
            <a:chExt cx="1736700" cy="3282900"/>
          </a:xfrm>
        </p:grpSpPr>
        <p:sp>
          <p:nvSpPr>
            <p:cNvPr id="6" name="Google Shape;2128;p69">
              <a:extLst>
                <a:ext uri="{FF2B5EF4-FFF2-40B4-BE49-F238E27FC236}">
                  <a16:creationId xmlns:a16="http://schemas.microsoft.com/office/drawing/2014/main" id="{0C8B75BD-3014-4088-B3DD-488C84C5E6D4}"/>
                </a:ext>
              </a:extLst>
            </p:cNvPr>
            <p:cNvSpPr/>
            <p:nvPr/>
          </p:nvSpPr>
          <p:spPr>
            <a:xfrm>
              <a:off x="1661750" y="1029425"/>
              <a:ext cx="1736700" cy="3282900"/>
            </a:xfrm>
            <a:prstGeom prst="roundRect">
              <a:avLst>
                <a:gd name="adj" fmla="val 16726"/>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29;p69">
              <a:extLst>
                <a:ext uri="{FF2B5EF4-FFF2-40B4-BE49-F238E27FC236}">
                  <a16:creationId xmlns:a16="http://schemas.microsoft.com/office/drawing/2014/main" id="{335C6BDA-F0C3-48FB-A080-39EA9C393F0E}"/>
                </a:ext>
              </a:extLst>
            </p:cNvPr>
            <p:cNvSpPr/>
            <p:nvPr/>
          </p:nvSpPr>
          <p:spPr>
            <a:xfrm>
              <a:off x="1764950" y="1317425"/>
              <a:ext cx="1530300" cy="2729400"/>
            </a:xfrm>
            <a:prstGeom prst="roundRect">
              <a:avLst>
                <a:gd name="adj" fmla="val 0"/>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30;p69">
              <a:extLst>
                <a:ext uri="{FF2B5EF4-FFF2-40B4-BE49-F238E27FC236}">
                  <a16:creationId xmlns:a16="http://schemas.microsoft.com/office/drawing/2014/main" id="{230D1D3A-34B1-47ED-99FC-EF8165C2B65D}"/>
                </a:ext>
              </a:extLst>
            </p:cNvPr>
            <p:cNvSpPr/>
            <p:nvPr/>
          </p:nvSpPr>
          <p:spPr>
            <a:xfrm>
              <a:off x="2482988" y="4130363"/>
              <a:ext cx="94200" cy="94200"/>
            </a:xfrm>
            <a:prstGeom prst="roundRect">
              <a:avLst>
                <a:gd name="adj" fmla="val 16667"/>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2131;p69">
              <a:extLst>
                <a:ext uri="{FF2B5EF4-FFF2-40B4-BE49-F238E27FC236}">
                  <a16:creationId xmlns:a16="http://schemas.microsoft.com/office/drawing/2014/main" id="{1A76FA2F-0449-4C22-941C-4FF89DBF57C4}"/>
                </a:ext>
              </a:extLst>
            </p:cNvPr>
            <p:cNvCxnSpPr/>
            <p:nvPr/>
          </p:nvCxnSpPr>
          <p:spPr>
            <a:xfrm rot="10800000" flipH="1">
              <a:off x="2040188" y="4177013"/>
              <a:ext cx="100800" cy="900"/>
            </a:xfrm>
            <a:prstGeom prst="straightConnector1">
              <a:avLst/>
            </a:prstGeom>
            <a:noFill/>
            <a:ln w="28575" cap="flat" cmpd="sng">
              <a:solidFill>
                <a:schemeClr val="accent2"/>
              </a:solidFill>
              <a:prstDash val="solid"/>
              <a:round/>
              <a:headEnd type="none" w="med" len="med"/>
              <a:tailEnd type="none" w="med" len="med"/>
            </a:ln>
          </p:spPr>
        </p:cxnSp>
        <p:sp>
          <p:nvSpPr>
            <p:cNvPr id="10" name="Google Shape;2132;p69">
              <a:extLst>
                <a:ext uri="{FF2B5EF4-FFF2-40B4-BE49-F238E27FC236}">
                  <a16:creationId xmlns:a16="http://schemas.microsoft.com/office/drawing/2014/main" id="{11BFBF47-4360-4A90-96E8-3824126EB6C5}"/>
                </a:ext>
              </a:extLst>
            </p:cNvPr>
            <p:cNvSpPr/>
            <p:nvPr/>
          </p:nvSpPr>
          <p:spPr>
            <a:xfrm>
              <a:off x="2999288" y="4135588"/>
              <a:ext cx="43775" cy="83750"/>
            </a:xfrm>
            <a:custGeom>
              <a:avLst/>
              <a:gdLst/>
              <a:ahLst/>
              <a:cxnLst/>
              <a:rect l="l" t="t" r="r" b="b"/>
              <a:pathLst>
                <a:path w="3526" h="4068" extrusionOk="0">
                  <a:moveTo>
                    <a:pt x="3526" y="0"/>
                  </a:moveTo>
                  <a:lnTo>
                    <a:pt x="0" y="1944"/>
                  </a:lnTo>
                  <a:lnTo>
                    <a:pt x="3526" y="4068"/>
                  </a:lnTo>
                </a:path>
              </a:pathLst>
            </a:custGeom>
            <a:noFill/>
            <a:ln w="28575" cap="flat" cmpd="sng">
              <a:solidFill>
                <a:schemeClr val="accent2"/>
              </a:solidFill>
              <a:prstDash val="solid"/>
              <a:round/>
              <a:headEnd type="none" w="med" len="med"/>
              <a:tailEnd type="none" w="med" len="med"/>
            </a:ln>
          </p:spPr>
        </p:sp>
        <p:sp>
          <p:nvSpPr>
            <p:cNvPr id="11" name="Google Shape;2133;p69">
              <a:extLst>
                <a:ext uri="{FF2B5EF4-FFF2-40B4-BE49-F238E27FC236}">
                  <a16:creationId xmlns:a16="http://schemas.microsoft.com/office/drawing/2014/main" id="{FAA33895-5647-44D8-8A58-8FB026BA5F02}"/>
                </a:ext>
              </a:extLst>
            </p:cNvPr>
            <p:cNvSpPr/>
            <p:nvPr/>
          </p:nvSpPr>
          <p:spPr>
            <a:xfrm>
              <a:off x="2313200" y="1193375"/>
              <a:ext cx="433800" cy="40500"/>
            </a:xfrm>
            <a:prstGeom prst="roundRect">
              <a:avLst>
                <a:gd name="adj" fmla="val 16667"/>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127;p69">
            <a:extLst>
              <a:ext uri="{FF2B5EF4-FFF2-40B4-BE49-F238E27FC236}">
                <a16:creationId xmlns:a16="http://schemas.microsoft.com/office/drawing/2014/main" id="{420A2075-A20D-4A46-937F-5C9048D7290D}"/>
              </a:ext>
            </a:extLst>
          </p:cNvPr>
          <p:cNvGrpSpPr/>
          <p:nvPr/>
        </p:nvGrpSpPr>
        <p:grpSpPr>
          <a:xfrm>
            <a:off x="3314017" y="1369814"/>
            <a:ext cx="1736700" cy="3282900"/>
            <a:chOff x="1661750" y="1029425"/>
            <a:chExt cx="1736700" cy="3282900"/>
          </a:xfrm>
        </p:grpSpPr>
        <p:sp>
          <p:nvSpPr>
            <p:cNvPr id="14" name="Google Shape;2128;p69">
              <a:extLst>
                <a:ext uri="{FF2B5EF4-FFF2-40B4-BE49-F238E27FC236}">
                  <a16:creationId xmlns:a16="http://schemas.microsoft.com/office/drawing/2014/main" id="{10E9D4A3-F37A-4008-BAFB-56E97AD763A3}"/>
                </a:ext>
              </a:extLst>
            </p:cNvPr>
            <p:cNvSpPr/>
            <p:nvPr/>
          </p:nvSpPr>
          <p:spPr>
            <a:xfrm>
              <a:off x="1661750" y="1029425"/>
              <a:ext cx="1736700" cy="3282900"/>
            </a:xfrm>
            <a:prstGeom prst="roundRect">
              <a:avLst>
                <a:gd name="adj" fmla="val 16726"/>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29;p69">
              <a:extLst>
                <a:ext uri="{FF2B5EF4-FFF2-40B4-BE49-F238E27FC236}">
                  <a16:creationId xmlns:a16="http://schemas.microsoft.com/office/drawing/2014/main" id="{C7433BBB-8D41-4365-8107-87EA836C88DE}"/>
                </a:ext>
              </a:extLst>
            </p:cNvPr>
            <p:cNvSpPr/>
            <p:nvPr/>
          </p:nvSpPr>
          <p:spPr>
            <a:xfrm>
              <a:off x="1764950" y="1317425"/>
              <a:ext cx="1530300" cy="2729400"/>
            </a:xfrm>
            <a:prstGeom prst="roundRect">
              <a:avLst>
                <a:gd name="adj" fmla="val 0"/>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30;p69">
              <a:extLst>
                <a:ext uri="{FF2B5EF4-FFF2-40B4-BE49-F238E27FC236}">
                  <a16:creationId xmlns:a16="http://schemas.microsoft.com/office/drawing/2014/main" id="{914D630C-3C11-43C0-9AC5-17189E9C560D}"/>
                </a:ext>
              </a:extLst>
            </p:cNvPr>
            <p:cNvSpPr/>
            <p:nvPr/>
          </p:nvSpPr>
          <p:spPr>
            <a:xfrm>
              <a:off x="2482988" y="4130363"/>
              <a:ext cx="94200" cy="94200"/>
            </a:xfrm>
            <a:prstGeom prst="roundRect">
              <a:avLst>
                <a:gd name="adj" fmla="val 16667"/>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2131;p69">
              <a:extLst>
                <a:ext uri="{FF2B5EF4-FFF2-40B4-BE49-F238E27FC236}">
                  <a16:creationId xmlns:a16="http://schemas.microsoft.com/office/drawing/2014/main" id="{5C1C7FDB-9CC0-4AA3-B22C-815ABE602A33}"/>
                </a:ext>
              </a:extLst>
            </p:cNvPr>
            <p:cNvCxnSpPr/>
            <p:nvPr/>
          </p:nvCxnSpPr>
          <p:spPr>
            <a:xfrm rot="10800000" flipH="1">
              <a:off x="2040188" y="4177013"/>
              <a:ext cx="100800" cy="900"/>
            </a:xfrm>
            <a:prstGeom prst="straightConnector1">
              <a:avLst/>
            </a:prstGeom>
            <a:noFill/>
            <a:ln w="28575" cap="flat" cmpd="sng">
              <a:solidFill>
                <a:schemeClr val="accent2"/>
              </a:solidFill>
              <a:prstDash val="solid"/>
              <a:round/>
              <a:headEnd type="none" w="med" len="med"/>
              <a:tailEnd type="none" w="med" len="med"/>
            </a:ln>
          </p:spPr>
        </p:cxnSp>
        <p:sp>
          <p:nvSpPr>
            <p:cNvPr id="18" name="Google Shape;2132;p69">
              <a:extLst>
                <a:ext uri="{FF2B5EF4-FFF2-40B4-BE49-F238E27FC236}">
                  <a16:creationId xmlns:a16="http://schemas.microsoft.com/office/drawing/2014/main" id="{51B3B45E-D944-415D-9952-1375AF6F779B}"/>
                </a:ext>
              </a:extLst>
            </p:cNvPr>
            <p:cNvSpPr/>
            <p:nvPr/>
          </p:nvSpPr>
          <p:spPr>
            <a:xfrm>
              <a:off x="2999288" y="4135588"/>
              <a:ext cx="43775" cy="83750"/>
            </a:xfrm>
            <a:custGeom>
              <a:avLst/>
              <a:gdLst/>
              <a:ahLst/>
              <a:cxnLst/>
              <a:rect l="l" t="t" r="r" b="b"/>
              <a:pathLst>
                <a:path w="3526" h="4068" extrusionOk="0">
                  <a:moveTo>
                    <a:pt x="3526" y="0"/>
                  </a:moveTo>
                  <a:lnTo>
                    <a:pt x="0" y="1944"/>
                  </a:lnTo>
                  <a:lnTo>
                    <a:pt x="3526" y="4068"/>
                  </a:lnTo>
                </a:path>
              </a:pathLst>
            </a:custGeom>
            <a:noFill/>
            <a:ln w="28575" cap="flat" cmpd="sng">
              <a:solidFill>
                <a:schemeClr val="accent2"/>
              </a:solidFill>
              <a:prstDash val="solid"/>
              <a:round/>
              <a:headEnd type="none" w="med" len="med"/>
              <a:tailEnd type="none" w="med" len="med"/>
            </a:ln>
          </p:spPr>
        </p:sp>
        <p:sp>
          <p:nvSpPr>
            <p:cNvPr id="19" name="Google Shape;2133;p69">
              <a:extLst>
                <a:ext uri="{FF2B5EF4-FFF2-40B4-BE49-F238E27FC236}">
                  <a16:creationId xmlns:a16="http://schemas.microsoft.com/office/drawing/2014/main" id="{7DE5FB9C-25DA-46DB-8461-8CE8F8B51F76}"/>
                </a:ext>
              </a:extLst>
            </p:cNvPr>
            <p:cNvSpPr/>
            <p:nvPr/>
          </p:nvSpPr>
          <p:spPr>
            <a:xfrm>
              <a:off x="2313200" y="1193375"/>
              <a:ext cx="433800" cy="40500"/>
            </a:xfrm>
            <a:prstGeom prst="roundRect">
              <a:avLst>
                <a:gd name="adj" fmla="val 16667"/>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27;p69">
            <a:extLst>
              <a:ext uri="{FF2B5EF4-FFF2-40B4-BE49-F238E27FC236}">
                <a16:creationId xmlns:a16="http://schemas.microsoft.com/office/drawing/2014/main" id="{AB9F1DDE-7503-4204-9FE6-A42BEB0E6315}"/>
              </a:ext>
            </a:extLst>
          </p:cNvPr>
          <p:cNvGrpSpPr/>
          <p:nvPr/>
        </p:nvGrpSpPr>
        <p:grpSpPr>
          <a:xfrm>
            <a:off x="5656527" y="1375789"/>
            <a:ext cx="1736700" cy="3282900"/>
            <a:chOff x="1661750" y="1029425"/>
            <a:chExt cx="1736700" cy="3282900"/>
          </a:xfrm>
        </p:grpSpPr>
        <p:sp>
          <p:nvSpPr>
            <p:cNvPr id="22" name="Google Shape;2128;p69">
              <a:extLst>
                <a:ext uri="{FF2B5EF4-FFF2-40B4-BE49-F238E27FC236}">
                  <a16:creationId xmlns:a16="http://schemas.microsoft.com/office/drawing/2014/main" id="{7ED1E7EF-99E3-4249-8CC8-B9FD0E38A51A}"/>
                </a:ext>
              </a:extLst>
            </p:cNvPr>
            <p:cNvSpPr/>
            <p:nvPr/>
          </p:nvSpPr>
          <p:spPr>
            <a:xfrm>
              <a:off x="1661750" y="1029425"/>
              <a:ext cx="1736700" cy="3282900"/>
            </a:xfrm>
            <a:prstGeom prst="roundRect">
              <a:avLst>
                <a:gd name="adj" fmla="val 16726"/>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29;p69">
              <a:extLst>
                <a:ext uri="{FF2B5EF4-FFF2-40B4-BE49-F238E27FC236}">
                  <a16:creationId xmlns:a16="http://schemas.microsoft.com/office/drawing/2014/main" id="{6D639BCC-3B5A-48B6-AB9C-325308A3140C}"/>
                </a:ext>
              </a:extLst>
            </p:cNvPr>
            <p:cNvSpPr/>
            <p:nvPr/>
          </p:nvSpPr>
          <p:spPr>
            <a:xfrm>
              <a:off x="1764950" y="1317425"/>
              <a:ext cx="1530300" cy="2729400"/>
            </a:xfrm>
            <a:prstGeom prst="roundRect">
              <a:avLst>
                <a:gd name="adj" fmla="val 0"/>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30;p69">
              <a:extLst>
                <a:ext uri="{FF2B5EF4-FFF2-40B4-BE49-F238E27FC236}">
                  <a16:creationId xmlns:a16="http://schemas.microsoft.com/office/drawing/2014/main" id="{35D81D59-0A4D-4EFF-808C-C53CA6A2CBD2}"/>
                </a:ext>
              </a:extLst>
            </p:cNvPr>
            <p:cNvSpPr/>
            <p:nvPr/>
          </p:nvSpPr>
          <p:spPr>
            <a:xfrm>
              <a:off x="2482988" y="4130363"/>
              <a:ext cx="94200" cy="94200"/>
            </a:xfrm>
            <a:prstGeom prst="roundRect">
              <a:avLst>
                <a:gd name="adj" fmla="val 16667"/>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131;p69">
              <a:extLst>
                <a:ext uri="{FF2B5EF4-FFF2-40B4-BE49-F238E27FC236}">
                  <a16:creationId xmlns:a16="http://schemas.microsoft.com/office/drawing/2014/main" id="{EAF6A611-3B72-4141-96D7-F0FCD3E69B7D}"/>
                </a:ext>
              </a:extLst>
            </p:cNvPr>
            <p:cNvCxnSpPr/>
            <p:nvPr/>
          </p:nvCxnSpPr>
          <p:spPr>
            <a:xfrm rot="10800000" flipH="1">
              <a:off x="2040188" y="4177013"/>
              <a:ext cx="100800" cy="900"/>
            </a:xfrm>
            <a:prstGeom prst="straightConnector1">
              <a:avLst/>
            </a:prstGeom>
            <a:noFill/>
            <a:ln w="28575" cap="flat" cmpd="sng">
              <a:solidFill>
                <a:schemeClr val="accent2"/>
              </a:solidFill>
              <a:prstDash val="solid"/>
              <a:round/>
              <a:headEnd type="none" w="med" len="med"/>
              <a:tailEnd type="none" w="med" len="med"/>
            </a:ln>
          </p:spPr>
        </p:cxnSp>
        <p:sp>
          <p:nvSpPr>
            <p:cNvPr id="26" name="Google Shape;2132;p69">
              <a:extLst>
                <a:ext uri="{FF2B5EF4-FFF2-40B4-BE49-F238E27FC236}">
                  <a16:creationId xmlns:a16="http://schemas.microsoft.com/office/drawing/2014/main" id="{1C9BCEEF-B386-4694-93BC-F22E6BDD94DB}"/>
                </a:ext>
              </a:extLst>
            </p:cNvPr>
            <p:cNvSpPr/>
            <p:nvPr/>
          </p:nvSpPr>
          <p:spPr>
            <a:xfrm>
              <a:off x="2999288" y="4135588"/>
              <a:ext cx="43775" cy="83750"/>
            </a:xfrm>
            <a:custGeom>
              <a:avLst/>
              <a:gdLst/>
              <a:ahLst/>
              <a:cxnLst/>
              <a:rect l="l" t="t" r="r" b="b"/>
              <a:pathLst>
                <a:path w="3526" h="4068" extrusionOk="0">
                  <a:moveTo>
                    <a:pt x="3526" y="0"/>
                  </a:moveTo>
                  <a:lnTo>
                    <a:pt x="0" y="1944"/>
                  </a:lnTo>
                  <a:lnTo>
                    <a:pt x="3526" y="4068"/>
                  </a:lnTo>
                </a:path>
              </a:pathLst>
            </a:custGeom>
            <a:noFill/>
            <a:ln w="28575" cap="flat" cmpd="sng">
              <a:solidFill>
                <a:schemeClr val="accent2"/>
              </a:solidFill>
              <a:prstDash val="solid"/>
              <a:round/>
              <a:headEnd type="none" w="med" len="med"/>
              <a:tailEnd type="none" w="med" len="med"/>
            </a:ln>
          </p:spPr>
        </p:sp>
        <p:sp>
          <p:nvSpPr>
            <p:cNvPr id="27" name="Google Shape;2133;p69">
              <a:extLst>
                <a:ext uri="{FF2B5EF4-FFF2-40B4-BE49-F238E27FC236}">
                  <a16:creationId xmlns:a16="http://schemas.microsoft.com/office/drawing/2014/main" id="{8145CB10-5A97-4B9A-B936-A5F5DA11767D}"/>
                </a:ext>
              </a:extLst>
            </p:cNvPr>
            <p:cNvSpPr/>
            <p:nvPr/>
          </p:nvSpPr>
          <p:spPr>
            <a:xfrm>
              <a:off x="2313200" y="1193375"/>
              <a:ext cx="433800" cy="40500"/>
            </a:xfrm>
            <a:prstGeom prst="roundRect">
              <a:avLst>
                <a:gd name="adj" fmla="val 16667"/>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 name="Picture 27">
            <a:extLst>
              <a:ext uri="{FF2B5EF4-FFF2-40B4-BE49-F238E27FC236}">
                <a16:creationId xmlns:a16="http://schemas.microsoft.com/office/drawing/2014/main" id="{75D43F1A-5A2A-4810-A14C-EE8EDFBD50F4}"/>
              </a:ext>
            </a:extLst>
          </p:cNvPr>
          <p:cNvPicPr/>
          <p:nvPr/>
        </p:nvPicPr>
        <p:blipFill>
          <a:blip r:embed="rId3"/>
          <a:stretch>
            <a:fillRect/>
          </a:stretch>
        </p:blipFill>
        <p:spPr>
          <a:xfrm>
            <a:off x="3407020" y="1657814"/>
            <a:ext cx="1530300" cy="2735375"/>
          </a:xfrm>
          <a:prstGeom prst="rect">
            <a:avLst/>
          </a:prstGeom>
        </p:spPr>
      </p:pic>
      <p:pic>
        <p:nvPicPr>
          <p:cNvPr id="29" name="Picture 28">
            <a:extLst>
              <a:ext uri="{FF2B5EF4-FFF2-40B4-BE49-F238E27FC236}">
                <a16:creationId xmlns:a16="http://schemas.microsoft.com/office/drawing/2014/main" id="{2CD01222-2680-4571-A8E1-1810B1CFC27E}"/>
              </a:ext>
            </a:extLst>
          </p:cNvPr>
          <p:cNvPicPr/>
          <p:nvPr/>
        </p:nvPicPr>
        <p:blipFill>
          <a:blip r:embed="rId4"/>
          <a:stretch>
            <a:fillRect/>
          </a:stretch>
        </p:blipFill>
        <p:spPr>
          <a:xfrm>
            <a:off x="5758558" y="1657814"/>
            <a:ext cx="1530300" cy="2725925"/>
          </a:xfrm>
          <a:prstGeom prst="rect">
            <a:avLst/>
          </a:prstGeom>
        </p:spPr>
      </p:pic>
    </p:spTree>
    <p:extLst>
      <p:ext uri="{BB962C8B-B14F-4D97-AF65-F5344CB8AC3E}">
        <p14:creationId xmlns:p14="http://schemas.microsoft.com/office/powerpoint/2010/main" val="1195417999"/>
      </p:ext>
    </p:extLst>
  </p:cSld>
  <p:clrMapOvr>
    <a:masterClrMapping/>
  </p:clrMapOvr>
</p:sld>
</file>

<file path=ppt/theme/theme1.xml><?xml version="1.0" encoding="utf-8"?>
<a:theme xmlns:a="http://schemas.openxmlformats.org/drawingml/2006/main" name="Studying Organizer by Slidesgo">
  <a:themeElements>
    <a:clrScheme name="Simple Light">
      <a:dk1>
        <a:srgbClr val="000000"/>
      </a:dk1>
      <a:lt1>
        <a:srgbClr val="981D04"/>
      </a:lt1>
      <a:dk2>
        <a:srgbClr val="027268"/>
      </a:dk2>
      <a:lt2>
        <a:srgbClr val="F7BA9C"/>
      </a:lt2>
      <a:accent1>
        <a:srgbClr val="E1A28D"/>
      </a:accent1>
      <a:accent2>
        <a:srgbClr val="D74A2E"/>
      </a:accent2>
      <a:accent3>
        <a:srgbClr val="00C3B1"/>
      </a:accent3>
      <a:accent4>
        <a:srgbClr val="029083"/>
      </a:accent4>
      <a:accent5>
        <a:srgbClr val="C18A78"/>
      </a:accent5>
      <a:accent6>
        <a:srgbClr val="764B3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482</Words>
  <Application>Microsoft Office PowerPoint</Application>
  <PresentationFormat>On-screen Show (16:9)</PresentationFormat>
  <Paragraphs>48</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Comfortaa</vt:lpstr>
      <vt:lpstr>Fredericka the Great</vt:lpstr>
      <vt:lpstr>Roboto</vt:lpstr>
      <vt:lpstr>Roboto Condensed Light</vt:lpstr>
      <vt:lpstr>Sue Ellen Francisco</vt:lpstr>
      <vt:lpstr>Studying Organizer by Slidesgo</vt:lpstr>
      <vt:lpstr>PERANCANGAN APLIKASI PEMINDAI HARGA BARANG BERBASIS ANDROID </vt:lpstr>
      <vt:lpstr>Latar Belakang</vt:lpstr>
      <vt:lpstr>Latar Belakang</vt:lpstr>
      <vt:lpstr>PowerPoint Presentation</vt:lpstr>
      <vt:lpstr>Batasan Masalah</vt:lpstr>
      <vt:lpstr>Metode Penelitian</vt:lpstr>
      <vt:lpstr>Desain Sistem</vt:lpstr>
      <vt:lpstr>PowerPoint Presentation</vt:lpstr>
      <vt:lpstr>Desain Antarmuka Pengguna</vt:lpstr>
      <vt:lpstr>Desain Antarmuka Pengguna</vt:lpstr>
      <vt:lpstr>Manfaat Penelitian</vt:lpstr>
      <vt:lpstr>Rencana Kegiatan Penelitian</vt:lpstr>
      <vt:lpstr>Terima Kasih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APLIKASI PEMINDAI HARGA BARANG BERBASIS ANDROID </dc:title>
  <cp:lastModifiedBy>Eko Teguh Wicaksono</cp:lastModifiedBy>
  <cp:revision>9</cp:revision>
  <dcterms:modified xsi:type="dcterms:W3CDTF">2021-03-09T06:13:50Z</dcterms:modified>
</cp:coreProperties>
</file>