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52" y="-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59C8-A994-8247-EB0C-6E2B7CCE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864CB-51E1-82D9-595D-37633AAA3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2854-8B6D-E1FE-3CEF-3FB425BF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4110-C31E-418F-991A-919AE3183FA9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6FD6-214A-E1DE-F311-9BB7A0B0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55BD-9BCA-0B8D-4065-F73D7E8C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5418-BC24-44A6-BB50-8C6810B21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34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6A93-712E-9623-A45A-093ECDCB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A84A1-B73C-104E-8946-28D9425EA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2853-D346-3645-9F4F-AE240C56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4110-C31E-418F-991A-919AE3183FA9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7B2A-BADB-4B8D-D1FA-9C4A961A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62D6-4A96-DA66-4A62-50849765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5418-BC24-44A6-BB50-8C6810B21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9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724CD-D156-7EA1-0825-CAB83AA64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204AF-6BDA-59B4-A6BF-EB25F32BD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D2F1-E64B-321C-D360-A52CD413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4110-C31E-418F-991A-919AE3183FA9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2555-49C3-9695-5678-9BDE353E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BF54A-AEE3-5761-0F0D-0DCC1FF1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5418-BC24-44A6-BB50-8C6810B21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1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ACDD-01A4-D3C1-7B0E-A619605C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47F1-E046-E2C5-0402-3A35BC8E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BBA1-9FC4-2B59-9BD4-2DA2A67F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4110-C31E-418F-991A-919AE3183FA9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8842-25B5-C57A-9B0D-3E53C6A2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E1928-63F6-CE58-36DD-9C7C7E26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5418-BC24-44A6-BB50-8C6810B21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2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3ECF-38AC-7449-544A-31CC6627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CC414-F786-FB8F-4486-B60CFBAA8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18C4-A0BD-B29A-5B7E-3228AF2B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4110-C31E-418F-991A-919AE3183FA9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0D63-DF16-DDE5-D749-1211B5F6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DE42-BDAB-869D-46EA-8753E7EC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5418-BC24-44A6-BB50-8C6810B21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52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F452-42EF-DC75-FE33-836E788C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BD10-795B-A3C6-9514-54AF480AE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DDEBB-E20E-6E33-AF6C-6A850852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EC9F1-ADD6-7BCC-1DEB-819095E0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4110-C31E-418F-991A-919AE3183FA9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2C9FC-E781-76CF-9DD0-BD15E6E1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F174E-DE46-8466-38BF-1C9732AD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5418-BC24-44A6-BB50-8C6810B21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EE26-38C9-0F6D-34CF-A29D2A15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46701-7BFC-AC98-5629-5489C3C52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9DAE9-058E-62EC-4BC7-26374974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FB154-B3F5-5F3F-FD36-BCADF76FD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F8FE9-2A09-4C78-6335-5F744CBED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06284-873D-5487-CA69-BAC350DD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4110-C31E-418F-991A-919AE3183FA9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A3994-865F-887A-F0EC-CD3534EC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0AE4-B7E3-6366-7A51-EDB5749E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5418-BC24-44A6-BB50-8C6810B21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86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99EE-C9C8-10CB-5D8C-F1AF19C7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EB914-4F19-86CA-5DEB-D71FFB14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4110-C31E-418F-991A-919AE3183FA9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AA5BA-3109-7FC7-4DC6-A2E5F23A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A1BE8-E554-BF17-D817-195C1BD9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5418-BC24-44A6-BB50-8C6810B21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64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31683-9201-33C6-A310-3309B46E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4110-C31E-418F-991A-919AE3183FA9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955F4-09B5-4A80-975F-C96CB006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EB08-1EC5-62DB-88B3-55B86A59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5418-BC24-44A6-BB50-8C6810B21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4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9FCD-A639-736F-999B-928325CF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8D31-8BDD-76E3-6DBD-CA510446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94B60-3AD1-8F71-B7B6-96C7639F8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9A0E4-C5AE-1641-2015-956DB355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4110-C31E-418F-991A-919AE3183FA9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CB12F-29BD-CF3C-B545-AC9BAFC6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D5A40-361A-FD67-EADC-A77006DD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5418-BC24-44A6-BB50-8C6810B21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3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9294-5690-53D9-5124-E2FA5871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6DF00-504E-EDF0-DBE6-9FF9B3941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BFE9-F74E-BF3F-725B-47A8176B7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1906A-71C5-129E-E920-5D08FD66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4110-C31E-418F-991A-919AE3183FA9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9B38F-9F1F-DB0B-36F1-FFC652CD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13517-7232-32FD-B58C-64956C23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5418-BC24-44A6-BB50-8C6810B21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2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33AD2-5C8E-1527-6644-939F9D6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299FB-FC05-A216-27E9-F2F433E27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3E8F-6362-2A13-33FB-289959875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4110-C31E-418F-991A-919AE3183FA9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7455F-F389-54F8-A16C-718CF8B97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833A-6BCD-D747-F860-0AFAC3E73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5418-BC24-44A6-BB50-8C6810B21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3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44F4E9F-2645-BA14-F06B-A0747FB7F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41105"/>
              </p:ext>
            </p:extLst>
          </p:nvPr>
        </p:nvGraphicFramePr>
        <p:xfrm>
          <a:off x="4656598" y="1753236"/>
          <a:ext cx="3600000" cy="359999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00000">
                  <a:extLst>
                    <a:ext uri="{9D8B030D-6E8A-4147-A177-3AD203B41FA5}">
                      <a16:colId xmlns:a16="http://schemas.microsoft.com/office/drawing/2014/main" val="844165837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442794593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2281048792"/>
                    </a:ext>
                  </a:extLst>
                </a:gridCol>
              </a:tblGrid>
              <a:tr h="96522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State</a:t>
                      </a:r>
                    </a:p>
                  </a:txBody>
                  <a:tcPr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C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Number of rocket bodies</a:t>
                      </a:r>
                    </a:p>
                  </a:txBody>
                  <a:tcPr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C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kern="1200" dirty="0">
                          <a:solidFill>
                            <a:schemeClr val="lt1"/>
                          </a:solidFill>
                          <a:effectLst/>
                        </a:rPr>
                        <a:t>Casualty expectation contribution </a:t>
                      </a:r>
                      <a:r>
                        <a:rPr lang="en-GB" sz="1400" b="0" kern="1200" dirty="0">
                          <a:solidFill>
                            <a:schemeClr val="lt1"/>
                          </a:solidFill>
                          <a:effectLst/>
                        </a:rPr>
                        <a:t># m</a:t>
                      </a:r>
                      <a:r>
                        <a:rPr lang="en-GB" sz="1400" b="0" kern="1200" baseline="30000" dirty="0">
                          <a:solidFill>
                            <a:schemeClr val="lt1"/>
                          </a:solidFill>
                          <a:effectLst/>
                        </a:rPr>
                        <a:t>-2</a:t>
                      </a:r>
                      <a:endParaRPr lang="en-GB" sz="1400" b="0" dirty="0"/>
                    </a:p>
                  </a:txBody>
                  <a:tcPr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C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047875"/>
                  </a:ext>
                </a:extLst>
              </a:tr>
              <a:tr h="4391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United States</a:t>
                      </a:r>
                    </a:p>
                  </a:txBody>
                  <a:tcPr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222</a:t>
                      </a:r>
                    </a:p>
                  </a:txBody>
                  <a:tcPr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0.0040</a:t>
                      </a:r>
                    </a:p>
                  </a:txBody>
                  <a:tcPr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6352254"/>
                  </a:ext>
                </a:extLst>
              </a:tr>
              <a:tr h="4391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China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40570"/>
                  </a:ext>
                </a:extLst>
              </a:tr>
              <a:tr h="4391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405920"/>
                  </a:ext>
                </a:extLst>
              </a:tr>
              <a:tr h="4391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Russia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627620"/>
                  </a:ext>
                </a:extLst>
              </a:tr>
              <a:tr h="4391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536813"/>
                  </a:ext>
                </a:extLst>
              </a:tr>
              <a:tr h="43912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</a:p>
                  </a:txBody>
                  <a:tcPr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651</a:t>
                      </a:r>
                    </a:p>
                  </a:txBody>
                  <a:tcPr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0.010</a:t>
                      </a:r>
                    </a:p>
                  </a:txBody>
                  <a:tcPr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93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1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etwright@student.ubc.ca</dc:creator>
  <cp:lastModifiedBy>etwright@student.ubc.ca</cp:lastModifiedBy>
  <cp:revision>2</cp:revision>
  <dcterms:created xsi:type="dcterms:W3CDTF">2022-05-05T20:22:50Z</dcterms:created>
  <dcterms:modified xsi:type="dcterms:W3CDTF">2022-05-06T01:54:53Z</dcterms:modified>
</cp:coreProperties>
</file>