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7546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D905C-428A-44BA-B735-0F59EE64A1FD}" v="50" dt="2023-02-08T15:24:14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4681" autoAdjust="0"/>
  </p:normalViewPr>
  <p:slideViewPr>
    <p:cSldViewPr snapToGrid="0" showGuides="1">
      <p:cViewPr varScale="1">
        <p:scale>
          <a:sx n="152" d="100"/>
          <a:sy n="152" d="100"/>
        </p:scale>
        <p:origin x="-2220" y="-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ny Tjäder" userId="d887932f-3fe7-4d73-8ff0-d390d8023110" providerId="ADAL" clId="{3A0D905C-428A-44BA-B735-0F59EE64A1FD}"/>
    <pc:docChg chg="undo custSel modSld">
      <pc:chgData name="Benny Tjäder" userId="d887932f-3fe7-4d73-8ff0-d390d8023110" providerId="ADAL" clId="{3A0D905C-428A-44BA-B735-0F59EE64A1FD}" dt="2023-02-08T15:28:48.600" v="949" actId="1038"/>
      <pc:docMkLst>
        <pc:docMk/>
      </pc:docMkLst>
      <pc:sldChg chg="addSp delSp modSp mod">
        <pc:chgData name="Benny Tjäder" userId="d887932f-3fe7-4d73-8ff0-d390d8023110" providerId="ADAL" clId="{3A0D905C-428A-44BA-B735-0F59EE64A1FD}" dt="2023-02-08T15:28:48.600" v="949" actId="1038"/>
        <pc:sldMkLst>
          <pc:docMk/>
          <pc:sldMk cId="1303760016" sldId="256"/>
        </pc:sldMkLst>
        <pc:spChg chg="add mod">
          <ac:chgData name="Benny Tjäder" userId="d887932f-3fe7-4d73-8ff0-d390d8023110" providerId="ADAL" clId="{3A0D905C-428A-44BA-B735-0F59EE64A1FD}" dt="2023-02-08T14:36:09.164" v="208" actId="1035"/>
          <ac:spMkLst>
            <pc:docMk/>
            <pc:sldMk cId="1303760016" sldId="256"/>
            <ac:spMk id="10" creationId="{9C0C536E-82C8-A630-AE57-782AA3E385EB}"/>
          </ac:spMkLst>
        </pc:spChg>
        <pc:spChg chg="mod">
          <ac:chgData name="Benny Tjäder" userId="d887932f-3fe7-4d73-8ff0-d390d8023110" providerId="ADAL" clId="{3A0D905C-428A-44BA-B735-0F59EE64A1FD}" dt="2023-02-08T14:38:57.987" v="314" actId="20577"/>
          <ac:spMkLst>
            <pc:docMk/>
            <pc:sldMk cId="1303760016" sldId="256"/>
            <ac:spMk id="11" creationId="{915E92AD-1518-A70C-C60B-ED9B54802C0C}"/>
          </ac:spMkLst>
        </pc:spChg>
        <pc:spChg chg="del">
          <ac:chgData name="Benny Tjäder" userId="d887932f-3fe7-4d73-8ff0-d390d8023110" providerId="ADAL" clId="{3A0D905C-428A-44BA-B735-0F59EE64A1FD}" dt="2023-02-08T14:31:06.552" v="65" actId="478"/>
          <ac:spMkLst>
            <pc:docMk/>
            <pc:sldMk cId="1303760016" sldId="256"/>
            <ac:spMk id="12" creationId="{A938E9D5-145E-E986-3D3E-98CA9A726C0A}"/>
          </ac:spMkLst>
        </pc:spChg>
        <pc:spChg chg="mod">
          <ac:chgData name="Benny Tjäder" userId="d887932f-3fe7-4d73-8ff0-d390d8023110" providerId="ADAL" clId="{3A0D905C-428A-44BA-B735-0F59EE64A1FD}" dt="2023-02-08T14:31:44.656" v="96" actId="20577"/>
          <ac:spMkLst>
            <pc:docMk/>
            <pc:sldMk cId="1303760016" sldId="256"/>
            <ac:spMk id="19" creationId="{14012A8F-1F8C-5E53-25E2-B0239FFF20BA}"/>
          </ac:spMkLst>
        </pc:spChg>
        <pc:spChg chg="del">
          <ac:chgData name="Benny Tjäder" userId="d887932f-3fe7-4d73-8ff0-d390d8023110" providerId="ADAL" clId="{3A0D905C-428A-44BA-B735-0F59EE64A1FD}" dt="2023-02-08T14:31:08.348" v="66" actId="478"/>
          <ac:spMkLst>
            <pc:docMk/>
            <pc:sldMk cId="1303760016" sldId="256"/>
            <ac:spMk id="20" creationId="{DD2B93D2-D125-F603-FDBC-8231DDF5DAE0}"/>
          </ac:spMkLst>
        </pc:spChg>
        <pc:spChg chg="add del mod">
          <ac:chgData name="Benny Tjäder" userId="d887932f-3fe7-4d73-8ff0-d390d8023110" providerId="ADAL" clId="{3A0D905C-428A-44BA-B735-0F59EE64A1FD}" dt="2023-02-08T14:38:42.524" v="298" actId="478"/>
          <ac:spMkLst>
            <pc:docMk/>
            <pc:sldMk cId="1303760016" sldId="256"/>
            <ac:spMk id="21" creationId="{072FBA60-0796-6786-53DD-3FB2887B91ED}"/>
          </ac:spMkLst>
        </pc:spChg>
        <pc:spChg chg="mod">
          <ac:chgData name="Benny Tjäder" userId="d887932f-3fe7-4d73-8ff0-d390d8023110" providerId="ADAL" clId="{3A0D905C-428A-44BA-B735-0F59EE64A1FD}" dt="2023-02-08T14:31:48.598" v="100" actId="20577"/>
          <ac:spMkLst>
            <pc:docMk/>
            <pc:sldMk cId="1303760016" sldId="256"/>
            <ac:spMk id="31" creationId="{B1B7B77E-1770-CA26-D4E5-68C2957101DE}"/>
          </ac:spMkLst>
        </pc:spChg>
        <pc:spChg chg="del">
          <ac:chgData name="Benny Tjäder" userId="d887932f-3fe7-4d73-8ff0-d390d8023110" providerId="ADAL" clId="{3A0D905C-428A-44BA-B735-0F59EE64A1FD}" dt="2023-02-08T14:30:26.231" v="28" actId="478"/>
          <ac:spMkLst>
            <pc:docMk/>
            <pc:sldMk cId="1303760016" sldId="256"/>
            <ac:spMk id="32" creationId="{511BAC76-0937-3F57-6911-62DC3B5508EC}"/>
          </ac:spMkLst>
        </pc:spChg>
        <pc:spChg chg="add del mod">
          <ac:chgData name="Benny Tjäder" userId="d887932f-3fe7-4d73-8ff0-d390d8023110" providerId="ADAL" clId="{3A0D905C-428A-44BA-B735-0F59EE64A1FD}" dt="2023-02-08T14:38:34.797" v="294"/>
          <ac:spMkLst>
            <pc:docMk/>
            <pc:sldMk cId="1303760016" sldId="256"/>
            <ac:spMk id="34" creationId="{E89FEA7E-39E8-7196-D4AF-C82852717CA0}"/>
          </ac:spMkLst>
        </pc:spChg>
        <pc:spChg chg="add mo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35" creationId="{A32C4E64-E855-7005-5AC7-F821C2177C1F}"/>
          </ac:spMkLst>
        </pc:spChg>
        <pc:spChg chg="add del mod">
          <ac:chgData name="Benny Tjäder" userId="d887932f-3fe7-4d73-8ff0-d390d8023110" providerId="ADAL" clId="{3A0D905C-428A-44BA-B735-0F59EE64A1FD}" dt="2023-02-08T15:10:31.242" v="678" actId="478"/>
          <ac:spMkLst>
            <pc:docMk/>
            <pc:sldMk cId="1303760016" sldId="256"/>
            <ac:spMk id="36" creationId="{FEFCAAAA-C48F-4FCF-6131-19AB96E0EA35}"/>
          </ac:spMkLst>
        </pc:spChg>
        <pc:spChg chg="add del mod">
          <ac:chgData name="Benny Tjäder" userId="d887932f-3fe7-4d73-8ff0-d390d8023110" providerId="ADAL" clId="{3A0D905C-428A-44BA-B735-0F59EE64A1FD}" dt="2023-02-08T15:12:02.461" v="688" actId="478"/>
          <ac:spMkLst>
            <pc:docMk/>
            <pc:sldMk cId="1303760016" sldId="256"/>
            <ac:spMk id="37" creationId="{21637934-FE62-8C74-B54C-AD7A52021B53}"/>
          </ac:spMkLst>
        </pc:spChg>
        <pc:spChg chg="mod">
          <ac:chgData name="Benny Tjäder" userId="d887932f-3fe7-4d73-8ff0-d390d8023110" providerId="ADAL" clId="{3A0D905C-428A-44BA-B735-0F59EE64A1FD}" dt="2023-02-08T14:38:34.327" v="293" actId="6549"/>
          <ac:spMkLst>
            <pc:docMk/>
            <pc:sldMk cId="1303760016" sldId="256"/>
            <ac:spMk id="42" creationId="{D95A7F1C-4BA0-238B-AE13-C861980F5BB7}"/>
          </ac:spMkLst>
        </pc:spChg>
        <pc:spChg chg="del">
          <ac:chgData name="Benny Tjäder" userId="d887932f-3fe7-4d73-8ff0-d390d8023110" providerId="ADAL" clId="{3A0D905C-428A-44BA-B735-0F59EE64A1FD}" dt="2023-02-08T14:31:12.376" v="68" actId="478"/>
          <ac:spMkLst>
            <pc:docMk/>
            <pc:sldMk cId="1303760016" sldId="256"/>
            <ac:spMk id="43" creationId="{31257760-3CD9-DA5A-C5BD-4E1C1F17F9A2}"/>
          </ac:spMkLst>
        </pc:spChg>
        <pc:spChg chg="mod">
          <ac:chgData name="Benny Tjäder" userId="d887932f-3fe7-4d73-8ff0-d390d8023110" providerId="ADAL" clId="{3A0D905C-428A-44BA-B735-0F59EE64A1FD}" dt="2023-02-08T14:31:59.234" v="109" actId="20577"/>
          <ac:spMkLst>
            <pc:docMk/>
            <pc:sldMk cId="1303760016" sldId="256"/>
            <ac:spMk id="50" creationId="{12963693-AECD-25B5-86CA-0E543E60CDD9}"/>
          </ac:spMkLst>
        </pc:spChg>
        <pc:spChg chg="del">
          <ac:chgData name="Benny Tjäder" userId="d887932f-3fe7-4d73-8ff0-d390d8023110" providerId="ADAL" clId="{3A0D905C-428A-44BA-B735-0F59EE64A1FD}" dt="2023-02-08T14:31:10.611" v="67" actId="478"/>
          <ac:spMkLst>
            <pc:docMk/>
            <pc:sldMk cId="1303760016" sldId="256"/>
            <ac:spMk id="51" creationId="{54CBFAB9-AD2F-3CC3-1364-11B6D725C69F}"/>
          </ac:spMkLst>
        </pc:spChg>
        <pc:spChg chg="mod">
          <ac:chgData name="Benny Tjäder" userId="d887932f-3fe7-4d73-8ff0-d390d8023110" providerId="ADAL" clId="{3A0D905C-428A-44BA-B735-0F59EE64A1FD}" dt="2023-02-08T14:32:02.427" v="110" actId="20577"/>
          <ac:spMkLst>
            <pc:docMk/>
            <pc:sldMk cId="1303760016" sldId="256"/>
            <ac:spMk id="61" creationId="{ECA53F84-9AC9-48DD-104B-F854DA8D42CB}"/>
          </ac:spMkLst>
        </pc:spChg>
        <pc:spChg chg="del">
          <ac:chgData name="Benny Tjäder" userId="d887932f-3fe7-4d73-8ff0-d390d8023110" providerId="ADAL" clId="{3A0D905C-428A-44BA-B735-0F59EE64A1FD}" dt="2023-02-08T14:30:30.472" v="29" actId="478"/>
          <ac:spMkLst>
            <pc:docMk/>
            <pc:sldMk cId="1303760016" sldId="256"/>
            <ac:spMk id="62" creationId="{4B7E2441-BBD6-0B5D-7893-B5B21626BE54}"/>
          </ac:spMkLst>
        </pc:spChg>
        <pc:spChg chg="mod">
          <ac:chgData name="Benny Tjäder" userId="d887932f-3fe7-4d73-8ff0-d390d8023110" providerId="ADAL" clId="{3A0D905C-428A-44BA-B735-0F59EE64A1FD}" dt="2023-02-08T14:32:44.408" v="156" actId="20577"/>
          <ac:spMkLst>
            <pc:docMk/>
            <pc:sldMk cId="1303760016" sldId="256"/>
            <ac:spMk id="70" creationId="{32E0E898-E8BF-8786-99CD-791D322F800F}"/>
          </ac:spMkLst>
        </pc:spChg>
        <pc:spChg chg="del">
          <ac:chgData name="Benny Tjäder" userId="d887932f-3fe7-4d73-8ff0-d390d8023110" providerId="ADAL" clId="{3A0D905C-428A-44BA-B735-0F59EE64A1FD}" dt="2023-02-08T14:32:31.108" v="125" actId="478"/>
          <ac:spMkLst>
            <pc:docMk/>
            <pc:sldMk cId="1303760016" sldId="256"/>
            <ac:spMk id="71" creationId="{7B0477C2-C427-C5DF-5DEB-BB6CE0AAD396}"/>
          </ac:spMkLst>
        </pc:spChg>
        <pc:spChg chg="add del mod">
          <ac:chgData name="Benny Tjäder" userId="d887932f-3fe7-4d73-8ff0-d390d8023110" providerId="ADAL" clId="{3A0D905C-428A-44BA-B735-0F59EE64A1FD}" dt="2023-02-08T15:10:41.537" v="680" actId="478"/>
          <ac:spMkLst>
            <pc:docMk/>
            <pc:sldMk cId="1303760016" sldId="256"/>
            <ac:spMk id="78" creationId="{E6E0A526-69EF-B16A-BDCB-C8A2EC11DFE0}"/>
          </ac:spMkLst>
        </pc:spChg>
        <pc:spChg chg="add mod">
          <ac:chgData name="Benny Tjäder" userId="d887932f-3fe7-4d73-8ff0-d390d8023110" providerId="ADAL" clId="{3A0D905C-428A-44BA-B735-0F59EE64A1FD}" dt="2023-02-08T15:27:07.566" v="873" actId="1038"/>
          <ac:spMkLst>
            <pc:docMk/>
            <pc:sldMk cId="1303760016" sldId="256"/>
            <ac:spMk id="80" creationId="{B915E678-9DCE-EA6D-7529-2A54D8571474}"/>
          </ac:spMkLst>
        </pc:spChg>
        <pc:spChg chg="mod">
          <ac:chgData name="Benny Tjäder" userId="d887932f-3fe7-4d73-8ff0-d390d8023110" providerId="ADAL" clId="{3A0D905C-428A-44BA-B735-0F59EE64A1FD}" dt="2023-02-08T14:42:00.463" v="330" actId="20577"/>
          <ac:spMkLst>
            <pc:docMk/>
            <pc:sldMk cId="1303760016" sldId="256"/>
            <ac:spMk id="83" creationId="{A4AA04F8-1A3D-33A4-D4B7-D924C382BDD5}"/>
          </ac:spMkLst>
        </pc:spChg>
        <pc:spChg chg="mod">
          <ac:chgData name="Benny Tjäder" userId="d887932f-3fe7-4d73-8ff0-d390d8023110" providerId="ADAL" clId="{3A0D905C-428A-44BA-B735-0F59EE64A1FD}" dt="2023-02-08T14:28:41.999" v="9" actId="20577"/>
          <ac:spMkLst>
            <pc:docMk/>
            <pc:sldMk cId="1303760016" sldId="256"/>
            <ac:spMk id="86" creationId="{DEE26486-0B45-6F3E-5DD0-64DCB7987316}"/>
          </ac:spMkLst>
        </pc:spChg>
        <pc:spChg chg="mod">
          <ac:chgData name="Benny Tjäder" userId="d887932f-3fe7-4d73-8ff0-d390d8023110" providerId="ADAL" clId="{3A0D905C-428A-44BA-B735-0F59EE64A1FD}" dt="2023-02-08T14:35:49.614" v="203" actId="1035"/>
          <ac:spMkLst>
            <pc:docMk/>
            <pc:sldMk cId="1303760016" sldId="256"/>
            <ac:spMk id="102" creationId="{C482307F-595D-EAA7-5203-921ECA3F42DD}"/>
          </ac:spMkLst>
        </pc:spChg>
        <pc:spChg chg="mod">
          <ac:chgData name="Benny Tjäder" userId="d887932f-3fe7-4d73-8ff0-d390d8023110" providerId="ADAL" clId="{3A0D905C-428A-44BA-B735-0F59EE64A1FD}" dt="2023-02-08T14:35:55.634" v="206" actId="1036"/>
          <ac:spMkLst>
            <pc:docMk/>
            <pc:sldMk cId="1303760016" sldId="256"/>
            <ac:spMk id="103" creationId="{ABAA9A2C-D4B2-6C63-A5E3-1B7605D4B871}"/>
          </ac:spMkLst>
        </pc:spChg>
        <pc:spChg chg="mod">
          <ac:chgData name="Benny Tjäder" userId="d887932f-3fe7-4d73-8ff0-d390d8023110" providerId="ADAL" clId="{3A0D905C-428A-44BA-B735-0F59EE64A1FD}" dt="2023-02-08T14:35:15.427" v="193" actId="552"/>
          <ac:spMkLst>
            <pc:docMk/>
            <pc:sldMk cId="1303760016" sldId="256"/>
            <ac:spMk id="104" creationId="{E5CD5CAC-6855-62C4-793C-DA27D34F6A5D}"/>
          </ac:spMkLst>
        </pc:spChg>
        <pc:spChg chg="mod">
          <ac:chgData name="Benny Tjäder" userId="d887932f-3fe7-4d73-8ff0-d390d8023110" providerId="ADAL" clId="{3A0D905C-428A-44BA-B735-0F59EE64A1FD}" dt="2023-02-08T14:36:14.194" v="214" actId="1036"/>
          <ac:spMkLst>
            <pc:docMk/>
            <pc:sldMk cId="1303760016" sldId="256"/>
            <ac:spMk id="110" creationId="{7546F492-2399-D2F0-ED11-3F3D7D228F48}"/>
          </ac:spMkLst>
        </pc:spChg>
        <pc:spChg chg="add mod">
          <ac:chgData name="Benny Tjäder" userId="d887932f-3fe7-4d73-8ff0-d390d8023110" providerId="ADAL" clId="{3A0D905C-428A-44BA-B735-0F59EE64A1FD}" dt="2023-02-08T15:26:58.023" v="857" actId="1038"/>
          <ac:spMkLst>
            <pc:docMk/>
            <pc:sldMk cId="1303760016" sldId="256"/>
            <ac:spMk id="114" creationId="{C55609E5-DF7D-47CA-BC7B-5139835CC2CD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15" creationId="{3BC3B95A-4DAD-314C-FB12-7CF76958B6D9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16" creationId="{F1616340-3A15-55B1-E14F-C27C8B23BAC4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17" creationId="{D2AE42F5-892E-C5FC-3975-CE34B0B4429E}"/>
          </ac:spMkLst>
        </pc:spChg>
        <pc:spChg chg="add del mod">
          <ac:chgData name="Benny Tjäder" userId="d887932f-3fe7-4d73-8ff0-d390d8023110" providerId="ADAL" clId="{3A0D905C-428A-44BA-B735-0F59EE64A1FD}" dt="2023-02-08T14:49:11.521" v="407" actId="478"/>
          <ac:spMkLst>
            <pc:docMk/>
            <pc:sldMk cId="1303760016" sldId="256"/>
            <ac:spMk id="118" creationId="{BA50EBFB-1D08-D02B-5964-EE4F8238690D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19" creationId="{8D3CB7C0-3E7F-492B-E780-AA8F12857607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0" creationId="{F2565949-C079-3E14-779C-CC92A454C4C4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1" creationId="{F66F08A6-0E73-714A-9EEF-B68FFBF7E93E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2" creationId="{A4587E18-0E56-1383-833F-BCC624D974AB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23" creationId="{F7A6C605-420F-F555-9E01-BF588A04ED3C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24" creationId="{8B95E98D-0AEA-7073-FD58-2EC0FE351D1B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25" creationId="{2253F551-070E-14EF-AA8A-BA4D7F47B421}"/>
          </ac:spMkLst>
        </pc:spChg>
        <pc:spChg chg="add del mod">
          <ac:chgData name="Benny Tjäder" userId="d887932f-3fe7-4d73-8ff0-d390d8023110" providerId="ADAL" clId="{3A0D905C-428A-44BA-B735-0F59EE64A1FD}" dt="2023-02-08T15:05:01.557" v="606" actId="478"/>
          <ac:spMkLst>
            <pc:docMk/>
            <pc:sldMk cId="1303760016" sldId="256"/>
            <ac:spMk id="126" creationId="{EAF22A5F-BB89-5B55-8A67-A1FA650B011D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27" creationId="{1EC37C7A-06EA-A404-E9DB-080D49AC277B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28" creationId="{7BF52D1E-760E-73F1-E795-7AC4A0E29E4B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29" creationId="{508AF0B1-043F-4375-E340-D0266969745C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30" creationId="{F06A086C-38BA-C261-F23F-A793F614222E}"/>
          </ac:spMkLst>
        </pc:spChg>
        <pc:spChg chg="add del mod">
          <ac:chgData name="Benny Tjäder" userId="d887932f-3fe7-4d73-8ff0-d390d8023110" providerId="ADAL" clId="{3A0D905C-428A-44BA-B735-0F59EE64A1FD}" dt="2023-02-08T14:56:17.057" v="528" actId="478"/>
          <ac:spMkLst>
            <pc:docMk/>
            <pc:sldMk cId="1303760016" sldId="256"/>
            <ac:spMk id="131" creationId="{4A483E62-EFBE-298E-1A41-F11D1370AEDF}"/>
          </ac:spMkLst>
        </pc:spChg>
        <pc:spChg chg="add del mod">
          <ac:chgData name="Benny Tjäder" userId="d887932f-3fe7-4d73-8ff0-d390d8023110" providerId="ADAL" clId="{3A0D905C-428A-44BA-B735-0F59EE64A1FD}" dt="2023-02-08T15:09:35.208" v="667" actId="478"/>
          <ac:spMkLst>
            <pc:docMk/>
            <pc:sldMk cId="1303760016" sldId="256"/>
            <ac:spMk id="132" creationId="{6F62570D-8FF6-ACC0-7DCC-5C642E20F47B}"/>
          </ac:spMkLst>
        </pc:spChg>
        <pc:spChg chg="add del mod">
          <ac:chgData name="Benny Tjäder" userId="d887932f-3fe7-4d73-8ff0-d390d8023110" providerId="ADAL" clId="{3A0D905C-428A-44BA-B735-0F59EE64A1FD}" dt="2023-02-08T15:09:38.142" v="668" actId="478"/>
          <ac:spMkLst>
            <pc:docMk/>
            <pc:sldMk cId="1303760016" sldId="256"/>
            <ac:spMk id="133" creationId="{4FB0E20E-2420-66FE-B9FA-36AA86DF7DFF}"/>
          </ac:spMkLst>
        </pc:spChg>
        <pc:spChg chg="add del mod">
          <ac:chgData name="Benny Tjäder" userId="d887932f-3fe7-4d73-8ff0-d390d8023110" providerId="ADAL" clId="{3A0D905C-428A-44BA-B735-0F59EE64A1FD}" dt="2023-02-08T15:08:49.536" v="662" actId="478"/>
          <ac:spMkLst>
            <pc:docMk/>
            <pc:sldMk cId="1303760016" sldId="256"/>
            <ac:spMk id="134" creationId="{0697D72C-9A8C-08C2-376E-C42814018D46}"/>
          </ac:spMkLst>
        </pc:spChg>
        <pc:spChg chg="add del mod">
          <ac:chgData name="Benny Tjäder" userId="d887932f-3fe7-4d73-8ff0-d390d8023110" providerId="ADAL" clId="{3A0D905C-428A-44BA-B735-0F59EE64A1FD}" dt="2023-02-08T15:09:55.883" v="670" actId="478"/>
          <ac:spMkLst>
            <pc:docMk/>
            <pc:sldMk cId="1303760016" sldId="256"/>
            <ac:spMk id="135" creationId="{E92D17E2-7BB5-ABCD-6CDE-0722709637A8}"/>
          </ac:spMkLst>
        </pc:spChg>
        <pc:spChg chg="add del mod">
          <ac:chgData name="Benny Tjäder" userId="d887932f-3fe7-4d73-8ff0-d390d8023110" providerId="ADAL" clId="{3A0D905C-428A-44BA-B735-0F59EE64A1FD}" dt="2023-02-08T15:09:59.321" v="673" actId="478"/>
          <ac:spMkLst>
            <pc:docMk/>
            <pc:sldMk cId="1303760016" sldId="256"/>
            <ac:spMk id="136" creationId="{3F65FF32-38B6-388D-87B2-2ABB2F1CF46C}"/>
          </ac:spMkLst>
        </pc:spChg>
        <pc:spChg chg="add del mod">
          <ac:chgData name="Benny Tjäder" userId="d887932f-3fe7-4d73-8ff0-d390d8023110" providerId="ADAL" clId="{3A0D905C-428A-44BA-B735-0F59EE64A1FD}" dt="2023-02-08T15:11:52.354" v="685" actId="478"/>
          <ac:spMkLst>
            <pc:docMk/>
            <pc:sldMk cId="1303760016" sldId="256"/>
            <ac:spMk id="137" creationId="{25A9FEC1-7EB3-AE7C-2412-F3730348E906}"/>
          </ac:spMkLst>
        </pc:spChg>
        <pc:spChg chg="add del mod">
          <ac:chgData name="Benny Tjäder" userId="d887932f-3fe7-4d73-8ff0-d390d8023110" providerId="ADAL" clId="{3A0D905C-428A-44BA-B735-0F59EE64A1FD}" dt="2023-02-08T15:11:53.644" v="686" actId="478"/>
          <ac:spMkLst>
            <pc:docMk/>
            <pc:sldMk cId="1303760016" sldId="256"/>
            <ac:spMk id="138" creationId="{2422F059-D625-E0FE-A4F5-9E4D52DD58AB}"/>
          </ac:spMkLst>
        </pc:spChg>
        <pc:spChg chg="add del mod">
          <ac:chgData name="Benny Tjäder" userId="d887932f-3fe7-4d73-8ff0-d390d8023110" providerId="ADAL" clId="{3A0D905C-428A-44BA-B735-0F59EE64A1FD}" dt="2023-02-08T15:09:57.909" v="672" actId="478"/>
          <ac:spMkLst>
            <pc:docMk/>
            <pc:sldMk cId="1303760016" sldId="256"/>
            <ac:spMk id="139" creationId="{8911F7EB-1D79-8AB2-A4B9-C13061BDB6CA}"/>
          </ac:spMkLst>
        </pc:spChg>
        <pc:spChg chg="add del mod">
          <ac:chgData name="Benny Tjäder" userId="d887932f-3fe7-4d73-8ff0-d390d8023110" providerId="ADAL" clId="{3A0D905C-428A-44BA-B735-0F59EE64A1FD}" dt="2023-02-08T15:09:56.838" v="671" actId="478"/>
          <ac:spMkLst>
            <pc:docMk/>
            <pc:sldMk cId="1303760016" sldId="256"/>
            <ac:spMk id="140" creationId="{301CD78B-B925-ED01-E8F0-D85CB2170103}"/>
          </ac:spMkLst>
        </pc:spChg>
        <pc:spChg chg="add mod">
          <ac:chgData name="Benny Tjäder" userId="d887932f-3fe7-4d73-8ff0-d390d8023110" providerId="ADAL" clId="{3A0D905C-428A-44BA-B735-0F59EE64A1FD}" dt="2023-02-08T15:26:16.636" v="806" actId="1038"/>
          <ac:spMkLst>
            <pc:docMk/>
            <pc:sldMk cId="1303760016" sldId="256"/>
            <ac:spMk id="141" creationId="{616DDA41-9569-1558-11A1-C1F68CB1F3BB}"/>
          </ac:spMkLst>
        </pc:spChg>
        <pc:spChg chg="add mod">
          <ac:chgData name="Benny Tjäder" userId="d887932f-3fe7-4d73-8ff0-d390d8023110" providerId="ADAL" clId="{3A0D905C-428A-44BA-B735-0F59EE64A1FD}" dt="2023-02-08T15:26:44.266" v="841" actId="1038"/>
          <ac:spMkLst>
            <pc:docMk/>
            <pc:sldMk cId="1303760016" sldId="256"/>
            <ac:spMk id="142" creationId="{F71F7737-6335-5F2D-5080-862D02BAD119}"/>
          </ac:spMkLst>
        </pc:spChg>
        <pc:spChg chg="add mod">
          <ac:chgData name="Benny Tjäder" userId="d887932f-3fe7-4d73-8ff0-d390d8023110" providerId="ADAL" clId="{3A0D905C-428A-44BA-B735-0F59EE64A1FD}" dt="2023-02-08T15:26:29.832" v="820" actId="1038"/>
          <ac:spMkLst>
            <pc:docMk/>
            <pc:sldMk cId="1303760016" sldId="256"/>
            <ac:spMk id="143" creationId="{229A2046-8D51-8BE1-53CA-63E996E0C9EC}"/>
          </ac:spMkLst>
        </pc:spChg>
        <pc:spChg chg="add mod">
          <ac:chgData name="Benny Tjäder" userId="d887932f-3fe7-4d73-8ff0-d390d8023110" providerId="ADAL" clId="{3A0D905C-428A-44BA-B735-0F59EE64A1FD}" dt="2023-02-08T15:07:14.619" v="651" actId="12789"/>
          <ac:spMkLst>
            <pc:docMk/>
            <pc:sldMk cId="1303760016" sldId="256"/>
            <ac:spMk id="144" creationId="{F6FF0A39-7122-B2B6-913E-B0E68EE3986E}"/>
          </ac:spMkLst>
        </pc:spChg>
        <pc:spChg chg="add mod">
          <ac:chgData name="Benny Tjäder" userId="d887932f-3fe7-4d73-8ff0-d390d8023110" providerId="ADAL" clId="{3A0D905C-428A-44BA-B735-0F59EE64A1FD}" dt="2023-02-08T15:07:29.664" v="653" actId="12789"/>
          <ac:spMkLst>
            <pc:docMk/>
            <pc:sldMk cId="1303760016" sldId="256"/>
            <ac:spMk id="145" creationId="{31BB2FE3-FC11-A7B8-F68F-2FF4D45FB45D}"/>
          </ac:spMkLst>
        </pc:spChg>
        <pc:spChg chg="add mod">
          <ac:chgData name="Benny Tjäder" userId="d887932f-3fe7-4d73-8ff0-d390d8023110" providerId="ADAL" clId="{3A0D905C-428A-44BA-B735-0F59EE64A1FD}" dt="2023-02-08T15:16:54.976" v="696" actId="207"/>
          <ac:spMkLst>
            <pc:docMk/>
            <pc:sldMk cId="1303760016" sldId="256"/>
            <ac:spMk id="146" creationId="{0B63E12A-627F-D5B4-4350-B000065201CE}"/>
          </ac:spMkLst>
        </pc:spChg>
        <pc:spChg chg="add mod">
          <ac:chgData name="Benny Tjäder" userId="d887932f-3fe7-4d73-8ff0-d390d8023110" providerId="ADAL" clId="{3A0D905C-428A-44BA-B735-0F59EE64A1FD}" dt="2023-02-08T15:06:36.667" v="647" actId="20577"/>
          <ac:spMkLst>
            <pc:docMk/>
            <pc:sldMk cId="1303760016" sldId="256"/>
            <ac:spMk id="147" creationId="{43C710FC-961E-2314-1541-6F23CD95297E}"/>
          </ac:spMkLst>
        </pc:spChg>
        <pc:spChg chg="add del mod">
          <ac:chgData name="Benny Tjäder" userId="d887932f-3fe7-4d73-8ff0-d390d8023110" providerId="ADAL" clId="{3A0D905C-428A-44BA-B735-0F59EE64A1FD}" dt="2023-02-08T15:09:39.467" v="669" actId="478"/>
          <ac:spMkLst>
            <pc:docMk/>
            <pc:sldMk cId="1303760016" sldId="256"/>
            <ac:spMk id="148" creationId="{7538F8F7-514D-C401-5075-1F4EB7F34FCF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49" creationId="{97858E25-4FAD-F19F-3C8B-FAEF8985F2AD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50" creationId="{70BEEC7D-D81B-0520-3098-A57435DA1A47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51" creationId="{D5CBD461-3A3F-7FCA-5DBA-536B2A33BC31}"/>
          </ac:spMkLst>
        </pc:spChg>
        <pc:spChg chg="add mo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52" creationId="{0F294AA2-925A-14B2-7F06-4576944CD709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53" creationId="{F50E3F9A-ECA7-3FC3-CBCD-3798D3D6C80E}"/>
          </ac:spMkLst>
        </pc:spChg>
        <pc:spChg chg="add mod">
          <ac:chgData name="Benny Tjäder" userId="d887932f-3fe7-4d73-8ff0-d390d8023110" providerId="ADAL" clId="{3A0D905C-428A-44BA-B735-0F59EE64A1FD}" dt="2023-02-08T15:09:28.368" v="666" actId="1076"/>
          <ac:spMkLst>
            <pc:docMk/>
            <pc:sldMk cId="1303760016" sldId="256"/>
            <ac:spMk id="154" creationId="{5F491CCB-8D1A-28B7-273F-CF84B2613612}"/>
          </ac:spMkLst>
        </pc:spChg>
        <pc:spChg chg="add mod">
          <ac:chgData name="Benny Tjäder" userId="d887932f-3fe7-4d73-8ff0-d390d8023110" providerId="ADAL" clId="{3A0D905C-428A-44BA-B735-0F59EE64A1FD}" dt="2023-02-08T15:09:28.368" v="666" actId="1076"/>
          <ac:spMkLst>
            <pc:docMk/>
            <pc:sldMk cId="1303760016" sldId="256"/>
            <ac:spMk id="155" creationId="{7AFCD8D2-1862-8698-867A-5A40910BF12F}"/>
          </ac:spMkLst>
        </pc:spChg>
        <pc:spChg chg="add mod or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56" creationId="{01534CB2-518A-7C0E-88CB-A0A7DA1FB072}"/>
          </ac:spMkLst>
        </pc:spChg>
        <pc:spChg chg="add mod or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57" creationId="{F210B15A-43E2-0D3A-6F3F-0546764B9C0F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58" creationId="{DB905EA5-2D00-C529-D5AE-C2EA95E23FB6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59" creationId="{27719906-122B-800D-F0B2-B79305DF2299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60" creationId="{E10C6523-24B5-5B2F-D22F-4BD5EFCD409B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61" creationId="{9EDEC421-906D-D112-BBB1-6417AD636BF7}"/>
          </ac:spMkLst>
        </pc:spChg>
        <pc:spChg chg="add mod">
          <ac:chgData name="Benny Tjäder" userId="d887932f-3fe7-4d73-8ff0-d390d8023110" providerId="ADAL" clId="{3A0D905C-428A-44BA-B735-0F59EE64A1FD}" dt="2023-02-08T15:10:10.939" v="675" actId="1076"/>
          <ac:spMkLst>
            <pc:docMk/>
            <pc:sldMk cId="1303760016" sldId="256"/>
            <ac:spMk id="162" creationId="{3FAEC2AD-4B44-313B-6BD2-1584C4B94EFD}"/>
          </ac:spMkLst>
        </pc:spChg>
        <pc:spChg chg="add mod">
          <ac:chgData name="Benny Tjäder" userId="d887932f-3fe7-4d73-8ff0-d390d8023110" providerId="ADAL" clId="{3A0D905C-428A-44BA-B735-0F59EE64A1FD}" dt="2023-02-08T15:10:10.939" v="675" actId="1076"/>
          <ac:spMkLst>
            <pc:docMk/>
            <pc:sldMk cId="1303760016" sldId="256"/>
            <ac:spMk id="163" creationId="{C3945398-6940-6991-C0E8-A9B939B19444}"/>
          </ac:spMkLst>
        </pc:spChg>
        <pc:spChg chg="add mod ord">
          <ac:chgData name="Benny Tjäder" userId="d887932f-3fe7-4d73-8ff0-d390d8023110" providerId="ADAL" clId="{3A0D905C-428A-44BA-B735-0F59EE64A1FD}" dt="2023-02-08T15:27:42.553" v="901" actId="1038"/>
          <ac:spMkLst>
            <pc:docMk/>
            <pc:sldMk cId="1303760016" sldId="256"/>
            <ac:spMk id="164" creationId="{00C09D6B-5966-250F-B311-0738F61E1082}"/>
          </ac:spMkLst>
        </pc:spChg>
        <pc:spChg chg="add mod">
          <ac:chgData name="Benny Tjäder" userId="d887932f-3fe7-4d73-8ff0-d390d8023110" providerId="ADAL" clId="{3A0D905C-428A-44BA-B735-0F59EE64A1FD}" dt="2023-02-08T15:27:22.720" v="880" actId="1038"/>
          <ac:spMkLst>
            <pc:docMk/>
            <pc:sldMk cId="1303760016" sldId="256"/>
            <ac:spMk id="165" creationId="{C0F4D939-99A2-6564-32D1-97C55AF48A6A}"/>
          </ac:spMkLst>
        </pc:spChg>
        <pc:spChg chg="add mod">
          <ac:chgData name="Benny Tjäder" userId="d887932f-3fe7-4d73-8ff0-d390d8023110" providerId="ADAL" clId="{3A0D905C-428A-44BA-B735-0F59EE64A1FD}" dt="2023-02-08T15:27:33.707" v="894" actId="1038"/>
          <ac:spMkLst>
            <pc:docMk/>
            <pc:sldMk cId="1303760016" sldId="256"/>
            <ac:spMk id="166" creationId="{9B8A2633-FBA5-23BF-3045-87D60AE6DBF1}"/>
          </ac:spMkLst>
        </pc:spChg>
        <pc:spChg chg="add mod">
          <ac:chgData name="Benny Tjäder" userId="d887932f-3fe7-4d73-8ff0-d390d8023110" providerId="ADAL" clId="{3A0D905C-428A-44BA-B735-0F59EE64A1FD}" dt="2023-02-08T15:12:08.160" v="689" actId="1036"/>
          <ac:spMkLst>
            <pc:docMk/>
            <pc:sldMk cId="1303760016" sldId="256"/>
            <ac:spMk id="167" creationId="{6DD4C3EA-5F3A-37B3-A728-44D944B26133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68" creationId="{9C26A283-7CBF-1EBF-77DE-0585456CB242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69" creationId="{E8E099E3-CE6A-83E5-7029-C40AAE426EAB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70" creationId="{57E5C17C-0109-68FA-ABA8-3670120BB873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71" creationId="{4A71BDAE-F471-1A36-3149-B6D80DAE7B25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72" creationId="{E0FD2ADF-BDF7-EDC6-E1E3-FCA1A7FC84E9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3" creationId="{B07F2014-5CAE-877B-BF38-8233F01D9A34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4" creationId="{906314AF-FF9A-F88C-CDC8-1542C5C40FBB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5" creationId="{F4DC515F-4516-E6E7-EFF4-EF2D1AFFC479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6" creationId="{B078BBB2-37E1-E18A-D122-66E9E8F68A22}"/>
          </ac:spMkLst>
        </pc:spChg>
        <pc:spChg chg="add del mod">
          <ac:chgData name="Benny Tjäder" userId="d887932f-3fe7-4d73-8ff0-d390d8023110" providerId="ADAL" clId="{3A0D905C-428A-44BA-B735-0F59EE64A1FD}" dt="2023-02-08T15:20:41.154" v="708"/>
          <ac:spMkLst>
            <pc:docMk/>
            <pc:sldMk cId="1303760016" sldId="256"/>
            <ac:spMk id="177" creationId="{F3177AE1-8C0B-6FF8-C4D5-7974FACD01E2}"/>
          </ac:spMkLst>
        </pc:spChg>
        <pc:spChg chg="add mod">
          <ac:chgData name="Benny Tjäder" userId="d887932f-3fe7-4d73-8ff0-d390d8023110" providerId="ADAL" clId="{3A0D905C-428A-44BA-B735-0F59EE64A1FD}" dt="2023-02-08T15:28:04.180" v="915" actId="1038"/>
          <ac:spMkLst>
            <pc:docMk/>
            <pc:sldMk cId="1303760016" sldId="256"/>
            <ac:spMk id="178" creationId="{6698C03D-2114-92B4-BC97-F482FBAB43CB}"/>
          </ac:spMkLst>
        </pc:spChg>
        <pc:spChg chg="add mod">
          <ac:chgData name="Benny Tjäder" userId="d887932f-3fe7-4d73-8ff0-d390d8023110" providerId="ADAL" clId="{3A0D905C-428A-44BA-B735-0F59EE64A1FD}" dt="2023-02-08T15:28:48.600" v="949" actId="1038"/>
          <ac:spMkLst>
            <pc:docMk/>
            <pc:sldMk cId="1303760016" sldId="256"/>
            <ac:spMk id="179" creationId="{9797B9A6-E810-2A66-7A9C-FC2F58C4800A}"/>
          </ac:spMkLst>
        </pc:spChg>
        <pc:spChg chg="add mod">
          <ac:chgData name="Benny Tjäder" userId="d887932f-3fe7-4d73-8ff0-d390d8023110" providerId="ADAL" clId="{3A0D905C-428A-44BA-B735-0F59EE64A1FD}" dt="2023-02-08T15:28:37.275" v="932" actId="1038"/>
          <ac:spMkLst>
            <pc:docMk/>
            <pc:sldMk cId="1303760016" sldId="256"/>
            <ac:spMk id="180" creationId="{499D7D86-B2FD-C691-5FE6-A31A3433A91F}"/>
          </ac:spMkLst>
        </pc:spChg>
        <pc:spChg chg="add mod">
          <ac:chgData name="Benny Tjäder" userId="d887932f-3fe7-4d73-8ff0-d390d8023110" providerId="ADAL" clId="{3A0D905C-428A-44BA-B735-0F59EE64A1FD}" dt="2023-02-08T15:25:35.044" v="798" actId="207"/>
          <ac:spMkLst>
            <pc:docMk/>
            <pc:sldMk cId="1303760016" sldId="256"/>
            <ac:spMk id="181" creationId="{EC60558E-85D0-26EE-2B5E-327E5F929737}"/>
          </ac:spMkLst>
        </pc:spChg>
        <pc:spChg chg="add mod">
          <ac:chgData name="Benny Tjäder" userId="d887932f-3fe7-4d73-8ff0-d390d8023110" providerId="ADAL" clId="{3A0D905C-428A-44BA-B735-0F59EE64A1FD}" dt="2023-02-08T15:28:25.037" v="925" actId="1038"/>
          <ac:spMkLst>
            <pc:docMk/>
            <pc:sldMk cId="1303760016" sldId="256"/>
            <ac:spMk id="182" creationId="{3DF7871F-597D-CC22-3B90-74FE0B3D3CC1}"/>
          </ac:spMkLst>
        </pc:spChg>
        <pc:graphicFrameChg chg="add mod modGraphic">
          <ac:chgData name="Benny Tjäder" userId="d887932f-3fe7-4d73-8ff0-d390d8023110" providerId="ADAL" clId="{3A0D905C-428A-44BA-B735-0F59EE64A1FD}" dt="2023-02-08T14:34:15.902" v="168" actId="20577"/>
          <ac:graphicFrameMkLst>
            <pc:docMk/>
            <pc:sldMk cId="1303760016" sldId="256"/>
            <ac:graphicFrameMk id="2" creationId="{CCEDE79E-CE5B-FDCB-80F1-7F31EED5CB6C}"/>
          </ac:graphicFrameMkLst>
        </pc:graphicFrameChg>
        <pc:graphicFrameChg chg="add mod">
          <ac:chgData name="Benny Tjäder" userId="d887932f-3fe7-4d73-8ff0-d390d8023110" providerId="ADAL" clId="{3A0D905C-428A-44BA-B735-0F59EE64A1FD}" dt="2023-02-08T14:34:32.206" v="171" actId="408"/>
          <ac:graphicFrameMkLst>
            <pc:docMk/>
            <pc:sldMk cId="1303760016" sldId="256"/>
            <ac:graphicFrameMk id="3" creationId="{24337D12-8ECE-6B61-6EDC-2C911AF8F66D}"/>
          </ac:graphicFrameMkLst>
        </pc:graphicFrameChg>
        <pc:graphicFrameChg chg="add mod modGraphic">
          <ac:chgData name="Benny Tjäder" userId="d887932f-3fe7-4d73-8ff0-d390d8023110" providerId="ADAL" clId="{3A0D905C-428A-44BA-B735-0F59EE64A1FD}" dt="2023-02-08T14:34:32.206" v="171" actId="408"/>
          <ac:graphicFrameMkLst>
            <pc:docMk/>
            <pc:sldMk cId="1303760016" sldId="256"/>
            <ac:graphicFrameMk id="4" creationId="{8F229768-D99B-8B6E-DD7D-5940521E9378}"/>
          </ac:graphicFrameMkLst>
        </pc:graphicFrameChg>
        <pc:graphicFrameChg chg="add mod modGraphic">
          <ac:chgData name="Benny Tjäder" userId="d887932f-3fe7-4d73-8ff0-d390d8023110" providerId="ADAL" clId="{3A0D905C-428A-44BA-B735-0F59EE64A1FD}" dt="2023-02-08T14:34:12.314" v="166" actId="20577"/>
          <ac:graphicFrameMkLst>
            <pc:docMk/>
            <pc:sldMk cId="1303760016" sldId="256"/>
            <ac:graphicFrameMk id="5" creationId="{5F3CC08F-5B22-5F56-DDE9-7A27AA26C5B6}"/>
          </ac:graphicFrameMkLst>
        </pc:graphicFrameChg>
        <pc:graphicFrameChg chg="del">
          <ac:chgData name="Benny Tjäder" userId="d887932f-3fe7-4d73-8ff0-d390d8023110" providerId="ADAL" clId="{3A0D905C-428A-44BA-B735-0F59EE64A1FD}" dt="2023-02-08T14:39:14.332" v="317" actId="478"/>
          <ac:graphicFrameMkLst>
            <pc:docMk/>
            <pc:sldMk cId="1303760016" sldId="256"/>
            <ac:graphicFrameMk id="9" creationId="{68B6DC8C-5F59-30C9-C9DF-88BA9347C993}"/>
          </ac:graphicFrameMkLst>
        </pc:graphicFrameChg>
        <pc:graphicFrameChg chg="modGraphic">
          <ac:chgData name="Benny Tjäder" userId="d887932f-3fe7-4d73-8ff0-d390d8023110" providerId="ADAL" clId="{3A0D905C-428A-44BA-B735-0F59EE64A1FD}" dt="2023-02-08T14:39:09.485" v="316" actId="20577"/>
          <ac:graphicFrameMkLst>
            <pc:docMk/>
            <pc:sldMk cId="1303760016" sldId="256"/>
            <ac:graphicFrameMk id="13" creationId="{8EA8433C-AD5D-41A6-F7F1-AE4CE42E09CE}"/>
          </ac:graphicFrameMkLst>
        </pc:graphicFrameChg>
        <pc:graphicFrameChg chg="del">
          <ac:chgData name="Benny Tjäder" userId="d887932f-3fe7-4d73-8ff0-d390d8023110" providerId="ADAL" clId="{3A0D905C-428A-44BA-B735-0F59EE64A1FD}" dt="2023-02-08T14:39:29.801" v="320" actId="478"/>
          <ac:graphicFrameMkLst>
            <pc:docMk/>
            <pc:sldMk cId="1303760016" sldId="256"/>
            <ac:graphicFrameMk id="41" creationId="{4EC420BC-1C7B-EAAD-AB98-0536C4DFE4EC}"/>
          </ac:graphicFrameMkLst>
        </pc:graphicFrameChg>
        <pc:graphicFrameChg chg="modGraphic">
          <ac:chgData name="Benny Tjäder" userId="d887932f-3fe7-4d73-8ff0-d390d8023110" providerId="ADAL" clId="{3A0D905C-428A-44BA-B735-0F59EE64A1FD}" dt="2023-02-08T14:39:25.656" v="319" actId="20577"/>
          <ac:graphicFrameMkLst>
            <pc:docMk/>
            <pc:sldMk cId="1303760016" sldId="256"/>
            <ac:graphicFrameMk id="44" creationId="{B35A0489-A001-8742-7DCC-234F0EC5A931}"/>
          </ac:graphicFrameMkLst>
        </pc:graphicFrameChg>
        <pc:graphicFrameChg chg="modGraphic">
          <ac:chgData name="Benny Tjäder" userId="d887932f-3fe7-4d73-8ff0-d390d8023110" providerId="ADAL" clId="{3A0D905C-428A-44BA-B735-0F59EE64A1FD}" dt="2023-02-08T14:40:35.747" v="324" actId="6549"/>
          <ac:graphicFrameMkLst>
            <pc:docMk/>
            <pc:sldMk cId="1303760016" sldId="256"/>
            <ac:graphicFrameMk id="46" creationId="{EA00C9B7-76D7-47FE-9C3E-C87D0DCF44D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03545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3659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995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92836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3236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57727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9066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1262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126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12647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1083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FF5E-8DA7-4822-937C-DE445EDB02CF}" type="datetimeFigureOut">
              <a:rPr lang="x-none" smtClean="0"/>
              <a:pPr/>
              <a:t>2023-03-15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0228-4730-4521-BA43-4D5EB928355D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4597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xmlns="" id="{5C4C618A-62BA-D756-786C-0DE1931CB718}"/>
              </a:ext>
            </a:extLst>
          </p:cNvPr>
          <p:cNvSpPr/>
          <p:nvPr/>
        </p:nvSpPr>
        <p:spPr>
          <a:xfrm>
            <a:off x="5160917" y="182755"/>
            <a:ext cx="4537265" cy="6503449"/>
          </a:xfrm>
          <a:prstGeom prst="roundRect">
            <a:avLst>
              <a:gd name="adj" fmla="val 3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xmlns="" id="{75204B79-717C-8D06-F350-4DE80E0A7422}"/>
              </a:ext>
            </a:extLst>
          </p:cNvPr>
          <p:cNvSpPr/>
          <p:nvPr/>
        </p:nvSpPr>
        <p:spPr>
          <a:xfrm>
            <a:off x="207818" y="188296"/>
            <a:ext cx="4537265" cy="6503449"/>
          </a:xfrm>
          <a:prstGeom prst="roundRect">
            <a:avLst>
              <a:gd name="adj" fmla="val 3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12F22EEE-B21B-A45C-969D-8F87B6869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75952044"/>
              </p:ext>
            </p:extLst>
          </p:nvPr>
        </p:nvGraphicFramePr>
        <p:xfrm>
          <a:off x="636050" y="1725931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F61BF20E-2A14-27E4-C0C0-2E985E1D1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9875562"/>
              </p:ext>
            </p:extLst>
          </p:nvPr>
        </p:nvGraphicFramePr>
        <p:xfrm>
          <a:off x="650803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E46EAB7-A643-CFD1-31E7-3D6A7AB9E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64839579"/>
              </p:ext>
            </p:extLst>
          </p:nvPr>
        </p:nvGraphicFramePr>
        <p:xfrm>
          <a:off x="792919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15E92AD-1518-A70C-C60B-ED9B54802C0C}"/>
              </a:ext>
            </a:extLst>
          </p:cNvPr>
          <p:cNvSpPr txBox="1"/>
          <p:nvPr/>
        </p:nvSpPr>
        <p:spPr>
          <a:xfrm>
            <a:off x="563623" y="2037026"/>
            <a:ext cx="2541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neka</a:t>
            </a:r>
            <a:endParaRPr lang="x-none" sz="1000" dirty="0"/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xmlns="" id="{8EA8433C-AD5D-41A6-F7F1-AE4CE42E0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70883384"/>
              </p:ext>
            </p:extLst>
          </p:nvPr>
        </p:nvGraphicFramePr>
        <p:xfrm>
          <a:off x="2612469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A8CA186-5181-2362-9D2F-2DD2A6EEB135}"/>
              </a:ext>
            </a:extLst>
          </p:cNvPr>
          <p:cNvSpPr txBox="1"/>
          <p:nvPr/>
        </p:nvSpPr>
        <p:spPr>
          <a:xfrm>
            <a:off x="3071872" y="1649247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Inkommande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xmlns="" id="{E3C18810-956F-2EB5-ECCC-8ACEA0EDA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5249672"/>
              </p:ext>
            </p:extLst>
          </p:nvPr>
        </p:nvGraphicFramePr>
        <p:xfrm>
          <a:off x="636050" y="622323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xmlns="" id="{2A34E1DE-ABFA-474E-0339-7744AE00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4306388"/>
              </p:ext>
            </p:extLst>
          </p:nvPr>
        </p:nvGraphicFramePr>
        <p:xfrm>
          <a:off x="650744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xmlns="" id="{61B31B77-F12E-A7A2-1CA4-196A1A5A5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8228341"/>
              </p:ext>
            </p:extLst>
          </p:nvPr>
        </p:nvGraphicFramePr>
        <p:xfrm>
          <a:off x="792860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xmlns="" id="{9D998E74-E974-FBF7-5256-5EF9618C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8846669"/>
              </p:ext>
            </p:extLst>
          </p:nvPr>
        </p:nvGraphicFramePr>
        <p:xfrm>
          <a:off x="2612469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4012A8F-1F8C-5E53-25E2-B0239FFF20BA}"/>
              </a:ext>
            </a:extLst>
          </p:cNvPr>
          <p:cNvSpPr txBox="1"/>
          <p:nvPr/>
        </p:nvSpPr>
        <p:spPr>
          <a:xfrm>
            <a:off x="563623" y="933418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</a:t>
            </a:r>
            <a:r>
              <a:rPr lang="en-US" sz="1000" dirty="0" smtClean="0"/>
              <a:t>destination sedan </a:t>
            </a:r>
            <a:r>
              <a:rPr lang="en-US" sz="1000" dirty="0" err="1" smtClean="0"/>
              <a:t>tågnummer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err="1" smtClean="0"/>
              <a:t>och</a:t>
            </a:r>
            <a:r>
              <a:rPr lang="en-US" sz="1000" dirty="0" smtClean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274C05D-49BB-B80A-7A6B-25B6FA83CC71}"/>
              </a:ext>
            </a:extLst>
          </p:cNvPr>
          <p:cNvSpPr txBox="1"/>
          <p:nvPr/>
        </p:nvSpPr>
        <p:spPr>
          <a:xfrm>
            <a:off x="3071872" y="545639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Avgående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xmlns="" id="{8C6BFC66-F943-343B-2368-87D6F90C5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2848759"/>
              </p:ext>
            </p:extLst>
          </p:nvPr>
        </p:nvGraphicFramePr>
        <p:xfrm>
          <a:off x="1359555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xmlns="" id="{1A0949C3-46AA-4C06-D779-9BDD960CF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5086574"/>
              </p:ext>
            </p:extLst>
          </p:nvPr>
        </p:nvGraphicFramePr>
        <p:xfrm>
          <a:off x="934976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xmlns="" id="{B47B38F7-A7B1-10F2-2CFF-DA8D4BA87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55765521"/>
              </p:ext>
            </p:extLst>
          </p:nvPr>
        </p:nvGraphicFramePr>
        <p:xfrm>
          <a:off x="1077092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63B91817-A7E7-9160-98F8-1DADD742B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6022004"/>
              </p:ext>
            </p:extLst>
          </p:nvPr>
        </p:nvGraphicFramePr>
        <p:xfrm>
          <a:off x="1217934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xmlns="" id="{FA93802C-C01F-1A50-2F4D-BD0CEB15F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9984585"/>
              </p:ext>
            </p:extLst>
          </p:nvPr>
        </p:nvGraphicFramePr>
        <p:xfrm>
          <a:off x="636050" y="2670072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xmlns="" id="{F0529052-709A-93FC-94BE-5F56F27A2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52262402"/>
              </p:ext>
            </p:extLst>
          </p:nvPr>
        </p:nvGraphicFramePr>
        <p:xfrm>
          <a:off x="651294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xmlns="" id="{2F8F9599-288B-4F71-6127-E31A5F7AB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2445739"/>
              </p:ext>
            </p:extLst>
          </p:nvPr>
        </p:nvGraphicFramePr>
        <p:xfrm>
          <a:off x="793410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xmlns="" id="{36FFCDE9-77DE-F494-D52C-989758488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2039042"/>
              </p:ext>
            </p:extLst>
          </p:nvPr>
        </p:nvGraphicFramePr>
        <p:xfrm>
          <a:off x="2612469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1B7B77E-1770-CA26-D4E5-68C2957101DE}"/>
              </a:ext>
            </a:extLst>
          </p:cNvPr>
          <p:cNvSpPr txBox="1"/>
          <p:nvPr/>
        </p:nvSpPr>
        <p:spPr>
          <a:xfrm>
            <a:off x="563623" y="29811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A875D7A-68DE-FBEA-E63B-6A5C6AE6C7E2}"/>
              </a:ext>
            </a:extLst>
          </p:cNvPr>
          <p:cNvSpPr txBox="1"/>
          <p:nvPr/>
        </p:nvSpPr>
        <p:spPr>
          <a:xfrm>
            <a:off x="3071872" y="2593388"/>
            <a:ext cx="16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Rapportera</a:t>
            </a:r>
            <a:r>
              <a:rPr lang="en-US" sz="1200" dirty="0" smtClean="0"/>
              <a:t> </a:t>
            </a:r>
            <a:r>
              <a:rPr lang="en-US" sz="1200" dirty="0" err="1" smtClean="0"/>
              <a:t>tåg</a:t>
            </a:r>
            <a:r>
              <a:rPr lang="en-US" sz="1200" dirty="0" smtClean="0"/>
              <a:t> in</a:t>
            </a:r>
            <a:endParaRPr lang="x-none" sz="1200" dirty="0"/>
          </a:p>
        </p:txBody>
      </p:sp>
      <p:graphicFrame>
        <p:nvGraphicFramePr>
          <p:cNvPr id="38" name="Table 6">
            <a:extLst>
              <a:ext uri="{FF2B5EF4-FFF2-40B4-BE49-F238E27FC236}">
                <a16:creationId xmlns:a16="http://schemas.microsoft.com/office/drawing/2014/main" xmlns="" id="{1A627CA3-7C6D-8996-16EF-45802E8BE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056014"/>
              </p:ext>
            </p:extLst>
          </p:nvPr>
        </p:nvGraphicFramePr>
        <p:xfrm>
          <a:off x="5570254" y="1725931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39" name="Table 7">
            <a:extLst>
              <a:ext uri="{FF2B5EF4-FFF2-40B4-BE49-F238E27FC236}">
                <a16:creationId xmlns:a16="http://schemas.microsoft.com/office/drawing/2014/main" xmlns="" id="{8FFFA41F-8082-4B55-9599-27F35EA25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1606829"/>
              </p:ext>
            </p:extLst>
          </p:nvPr>
        </p:nvGraphicFramePr>
        <p:xfrm>
          <a:off x="5588570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xmlns="" id="{49D7A15A-BD42-8E40-1DC6-32CA6B77D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3003517"/>
              </p:ext>
            </p:extLst>
          </p:nvPr>
        </p:nvGraphicFramePr>
        <p:xfrm>
          <a:off x="5730686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95A7F1C-4BA0-238B-AE13-C861980F5BB7}"/>
              </a:ext>
            </a:extLst>
          </p:cNvPr>
          <p:cNvSpPr txBox="1"/>
          <p:nvPr/>
        </p:nvSpPr>
        <p:spPr>
          <a:xfrm>
            <a:off x="5486602" y="2037026"/>
            <a:ext cx="2525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neka</a:t>
            </a:r>
            <a:endParaRPr lang="x-none" sz="1000" dirty="0"/>
          </a:p>
        </p:txBody>
      </p:sp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xmlns="" id="{B35A0489-A001-8742-7DCC-234F0EC5A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062533"/>
              </p:ext>
            </p:extLst>
          </p:nvPr>
        </p:nvGraphicFramePr>
        <p:xfrm>
          <a:off x="7554063" y="2244349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5EF6270-323B-873F-1EFD-07902ED55A63}"/>
              </a:ext>
            </a:extLst>
          </p:cNvPr>
          <p:cNvSpPr txBox="1"/>
          <p:nvPr/>
        </p:nvSpPr>
        <p:spPr>
          <a:xfrm>
            <a:off x="8019349" y="1649247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Inkommande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46" name="Table 6">
            <a:extLst>
              <a:ext uri="{FF2B5EF4-FFF2-40B4-BE49-F238E27FC236}">
                <a16:creationId xmlns:a16="http://schemas.microsoft.com/office/drawing/2014/main" xmlns="" id="{EA00C9B7-76D7-47FE-9C3E-C87D0DCF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90924692"/>
              </p:ext>
            </p:extLst>
          </p:nvPr>
        </p:nvGraphicFramePr>
        <p:xfrm>
          <a:off x="5570254" y="622323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47" name="Table 7">
            <a:extLst>
              <a:ext uri="{FF2B5EF4-FFF2-40B4-BE49-F238E27FC236}">
                <a16:creationId xmlns:a16="http://schemas.microsoft.com/office/drawing/2014/main" xmlns="" id="{E2733EC1-EB88-C648-87E0-76CEB6B22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0340027"/>
              </p:ext>
            </p:extLst>
          </p:nvPr>
        </p:nvGraphicFramePr>
        <p:xfrm>
          <a:off x="5583749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xmlns="" id="{2D3EE498-E93D-8BA1-618E-BB5CB9E0D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9037764"/>
              </p:ext>
            </p:extLst>
          </p:nvPr>
        </p:nvGraphicFramePr>
        <p:xfrm>
          <a:off x="5725865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49" name="Table 7">
            <a:extLst>
              <a:ext uri="{FF2B5EF4-FFF2-40B4-BE49-F238E27FC236}">
                <a16:creationId xmlns:a16="http://schemas.microsoft.com/office/drawing/2014/main" xmlns="" id="{0487D9E0-DDE5-1463-F55C-A0D2FBA24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4508128"/>
              </p:ext>
            </p:extLst>
          </p:nvPr>
        </p:nvGraphicFramePr>
        <p:xfrm>
          <a:off x="7545474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2963693-AECD-25B5-86CA-0E543E60CDD9}"/>
              </a:ext>
            </a:extLst>
          </p:cNvPr>
          <p:cNvSpPr txBox="1"/>
          <p:nvPr/>
        </p:nvSpPr>
        <p:spPr>
          <a:xfrm>
            <a:off x="5486602" y="933418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</a:t>
            </a:r>
            <a:r>
              <a:rPr lang="en-US" sz="1000" dirty="0" smtClean="0"/>
              <a:t>destination sedan </a:t>
            </a:r>
            <a:r>
              <a:rPr lang="en-US" sz="1000" dirty="0" err="1" smtClean="0"/>
              <a:t>tågnummer</a:t>
            </a:r>
            <a:r>
              <a:rPr lang="en-US" sz="1000" dirty="0" smtClean="0"/>
              <a:t> </a:t>
            </a:r>
            <a:br>
              <a:rPr lang="en-US" sz="1000" dirty="0" smtClean="0"/>
            </a:br>
            <a:r>
              <a:rPr lang="en-US" sz="1000" dirty="0" err="1" smtClean="0"/>
              <a:t>och</a:t>
            </a:r>
            <a:r>
              <a:rPr lang="en-US" sz="1000" dirty="0" smtClean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7B1DDA02-C372-055B-F0F1-71FB8630A952}"/>
              </a:ext>
            </a:extLst>
          </p:cNvPr>
          <p:cNvSpPr txBox="1"/>
          <p:nvPr/>
        </p:nvSpPr>
        <p:spPr>
          <a:xfrm>
            <a:off x="8019349" y="545639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Avgående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xmlns="" id="{77E5138C-DE02-143D-58E3-EDB0EBAF5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49567788"/>
              </p:ext>
            </p:extLst>
          </p:nvPr>
        </p:nvGraphicFramePr>
        <p:xfrm>
          <a:off x="6292560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xmlns="" id="{BE02DCAC-A1B4-8F6B-4F26-B2FDBCD63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7239101"/>
              </p:ext>
            </p:extLst>
          </p:nvPr>
        </p:nvGraphicFramePr>
        <p:xfrm>
          <a:off x="5867981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xmlns="" id="{B37E1A4F-9807-C19F-C67C-2880B7E34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60388588"/>
              </p:ext>
            </p:extLst>
          </p:nvPr>
        </p:nvGraphicFramePr>
        <p:xfrm>
          <a:off x="6010097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xmlns="" id="{DC1006D5-0C49-7A69-BB3F-69A774C5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3940"/>
              </p:ext>
            </p:extLst>
          </p:nvPr>
        </p:nvGraphicFramePr>
        <p:xfrm>
          <a:off x="6150939" y="12960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xmlns="" id="{0E5D5544-48FE-943F-E56D-268AC57A5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8394262"/>
              </p:ext>
            </p:extLst>
          </p:nvPr>
        </p:nvGraphicFramePr>
        <p:xfrm>
          <a:off x="5570254" y="2670072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58" name="Table 7">
            <a:extLst>
              <a:ext uri="{FF2B5EF4-FFF2-40B4-BE49-F238E27FC236}">
                <a16:creationId xmlns:a16="http://schemas.microsoft.com/office/drawing/2014/main" xmlns="" id="{90907064-ED4A-FC83-3F8F-D2150A68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07109495"/>
              </p:ext>
            </p:extLst>
          </p:nvPr>
        </p:nvGraphicFramePr>
        <p:xfrm>
          <a:off x="5588570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xmlns="" id="{1B46D03A-0F0B-4EE5-D157-D51D998C4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7388603"/>
              </p:ext>
            </p:extLst>
          </p:nvPr>
        </p:nvGraphicFramePr>
        <p:xfrm>
          <a:off x="5730686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60" name="Table 7">
            <a:extLst>
              <a:ext uri="{FF2B5EF4-FFF2-40B4-BE49-F238E27FC236}">
                <a16:creationId xmlns:a16="http://schemas.microsoft.com/office/drawing/2014/main" xmlns="" id="{1581FAF3-A6DF-DAFC-F523-6B2F45430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3581187"/>
              </p:ext>
            </p:extLst>
          </p:nvPr>
        </p:nvGraphicFramePr>
        <p:xfrm>
          <a:off x="7550295" y="318751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ECA53F84-9AC9-48DD-104B-F854DA8D42CB}"/>
              </a:ext>
            </a:extLst>
          </p:cNvPr>
          <p:cNvSpPr txBox="1"/>
          <p:nvPr/>
        </p:nvSpPr>
        <p:spPr>
          <a:xfrm>
            <a:off x="5486602" y="2981167"/>
            <a:ext cx="2569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Välj</a:t>
            </a:r>
            <a:r>
              <a:rPr lang="en-US" sz="1000" dirty="0"/>
              <a:t> destination </a:t>
            </a:r>
            <a:r>
              <a:rPr lang="en-US" sz="1000" dirty="0" err="1"/>
              <a:t>och</a:t>
            </a:r>
            <a:r>
              <a:rPr lang="en-US" sz="1000" dirty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4A524B2-0DF3-C9E0-631D-5F0EF8958E09}"/>
              </a:ext>
            </a:extLst>
          </p:cNvPr>
          <p:cNvSpPr txBox="1"/>
          <p:nvPr/>
        </p:nvSpPr>
        <p:spPr>
          <a:xfrm>
            <a:off x="8019349" y="2593388"/>
            <a:ext cx="1666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Inkommet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79BE31BD-5D40-94D9-3663-99ABF3888D83}"/>
              </a:ext>
            </a:extLst>
          </p:cNvPr>
          <p:cNvSpPr txBox="1"/>
          <p:nvPr/>
        </p:nvSpPr>
        <p:spPr>
          <a:xfrm>
            <a:off x="531873" y="188296"/>
            <a:ext cx="9859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/>
              <a:t>Enkelspår</a:t>
            </a:r>
            <a:endParaRPr lang="x-none" sz="1600" u="sn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47FA0F92-AF85-D5CE-2A54-494FDA5F02BF}"/>
              </a:ext>
            </a:extLst>
          </p:cNvPr>
          <p:cNvSpPr txBox="1"/>
          <p:nvPr/>
        </p:nvSpPr>
        <p:spPr>
          <a:xfrm>
            <a:off x="5466650" y="188296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/>
              <a:t>Dubbelspår</a:t>
            </a:r>
            <a:endParaRPr lang="x-none" sz="1600" u="sng" dirty="0"/>
          </a:p>
        </p:txBody>
      </p:sp>
      <p:graphicFrame>
        <p:nvGraphicFramePr>
          <p:cNvPr id="66" name="Table 6">
            <a:extLst>
              <a:ext uri="{FF2B5EF4-FFF2-40B4-BE49-F238E27FC236}">
                <a16:creationId xmlns:a16="http://schemas.microsoft.com/office/drawing/2014/main" xmlns="" id="{2BABFB37-A1BE-0B3D-F223-E0B33C7C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9775875"/>
              </p:ext>
            </p:extLst>
          </p:nvPr>
        </p:nvGraphicFramePr>
        <p:xfrm>
          <a:off x="5570254" y="3602819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#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graphicFrame>
        <p:nvGraphicFramePr>
          <p:cNvPr id="67" name="Table 7">
            <a:extLst>
              <a:ext uri="{FF2B5EF4-FFF2-40B4-BE49-F238E27FC236}">
                <a16:creationId xmlns:a16="http://schemas.microsoft.com/office/drawing/2014/main" xmlns="" id="{D8BFE17A-41B5-AFD9-8070-1620630B8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58899364"/>
              </p:ext>
            </p:extLst>
          </p:nvPr>
        </p:nvGraphicFramePr>
        <p:xfrm>
          <a:off x="5588570" y="426888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xmlns="" id="{26432F8F-99DF-638A-7E7D-3F9F59925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8375744"/>
              </p:ext>
            </p:extLst>
          </p:nvPr>
        </p:nvGraphicFramePr>
        <p:xfrm>
          <a:off x="5871528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69" name="Table 7">
            <a:extLst>
              <a:ext uri="{FF2B5EF4-FFF2-40B4-BE49-F238E27FC236}">
                <a16:creationId xmlns:a16="http://schemas.microsoft.com/office/drawing/2014/main" xmlns="" id="{6AA82D04-1A9E-FD0F-5F63-CA9F4197E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12321385"/>
              </p:ext>
            </p:extLst>
          </p:nvPr>
        </p:nvGraphicFramePr>
        <p:xfrm>
          <a:off x="7550295" y="4274154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2E0E898-E8BF-8786-99CD-791D322F800F}"/>
              </a:ext>
            </a:extLst>
          </p:cNvPr>
          <p:cNvSpPr txBox="1"/>
          <p:nvPr/>
        </p:nvSpPr>
        <p:spPr>
          <a:xfrm>
            <a:off x="5486602" y="391391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40000" algn="r"/>
              </a:tabLst>
            </a:pPr>
            <a:r>
              <a:rPr lang="en-US" sz="1000" dirty="0" err="1"/>
              <a:t>Tryck</a:t>
            </a:r>
            <a:r>
              <a:rPr lang="en-US" sz="1000" dirty="0"/>
              <a:t> destination 2 </a:t>
            </a:r>
            <a:r>
              <a:rPr lang="en-US" sz="1000" dirty="0" err="1" smtClean="0"/>
              <a:t>gånger</a:t>
            </a:r>
            <a:r>
              <a:rPr lang="en-US" sz="1000" dirty="0" smtClean="0"/>
              <a:t> sedan</a:t>
            </a:r>
            <a:br>
              <a:rPr lang="en-US" sz="1000" dirty="0" smtClean="0"/>
            </a:br>
            <a:r>
              <a:rPr lang="en-US" sz="1000" dirty="0" err="1" smtClean="0"/>
              <a:t>tågnummer</a:t>
            </a:r>
            <a:r>
              <a:rPr lang="en-US" sz="1000" dirty="0" smtClean="0"/>
              <a:t> </a:t>
            </a:r>
            <a:r>
              <a:rPr lang="en-US" sz="1000" dirty="0" err="1" smtClean="0"/>
              <a:t>och</a:t>
            </a:r>
            <a:r>
              <a:rPr lang="en-US" sz="1000" dirty="0" smtClean="0"/>
              <a:t> </a:t>
            </a:r>
            <a:r>
              <a:rPr lang="en-US" sz="1000" dirty="0" err="1" smtClean="0"/>
              <a:t>acceptera</a:t>
            </a:r>
            <a:r>
              <a:rPr lang="en-US" sz="1000" dirty="0" smtClean="0"/>
              <a:t>	</a:t>
            </a:r>
            <a:r>
              <a:rPr lang="en-US" sz="1000" dirty="0" err="1" smtClean="0"/>
              <a:t>eller</a:t>
            </a:r>
            <a:r>
              <a:rPr lang="en-US" sz="1000" dirty="0" smtClean="0"/>
              <a:t> </a:t>
            </a:r>
            <a:r>
              <a:rPr lang="en-US" sz="1000" dirty="0" err="1"/>
              <a:t>ångra</a:t>
            </a:r>
            <a:endParaRPr lang="x-none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DA893FC-1789-90DA-A40D-06DF7891EA7D}"/>
              </a:ext>
            </a:extLst>
          </p:cNvPr>
          <p:cNvSpPr txBox="1"/>
          <p:nvPr/>
        </p:nvSpPr>
        <p:spPr>
          <a:xfrm>
            <a:off x="8019349" y="3532485"/>
            <a:ext cx="16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Avgående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r>
              <a:rPr lang="en-US" sz="1200" dirty="0"/>
              <a:t> </a:t>
            </a:r>
            <a:r>
              <a:rPr lang="en-US" sz="1200" dirty="0" err="1"/>
              <a:t>när</a:t>
            </a:r>
            <a:r>
              <a:rPr lang="en-US" sz="1200" dirty="0"/>
              <a:t> det </a:t>
            </a:r>
            <a:r>
              <a:rPr lang="en-US" sz="1200" dirty="0" err="1"/>
              <a:t>finns</a:t>
            </a:r>
            <a:r>
              <a:rPr lang="en-US" sz="1200" dirty="0"/>
              <a:t> </a:t>
            </a:r>
            <a:r>
              <a:rPr lang="en-US" sz="1200" dirty="0" err="1"/>
              <a:t>ett</a:t>
            </a:r>
            <a:r>
              <a:rPr lang="en-US" sz="1200" dirty="0"/>
              <a:t> </a:t>
            </a:r>
            <a:r>
              <a:rPr lang="en-US" sz="1200" dirty="0" err="1"/>
              <a:t>inkommande</a:t>
            </a:r>
            <a:r>
              <a:rPr lang="en-US" sz="1200" dirty="0"/>
              <a:t> </a:t>
            </a:r>
            <a:r>
              <a:rPr lang="en-US" sz="1200" dirty="0" err="1"/>
              <a:t>tåg</a:t>
            </a:r>
            <a:endParaRPr lang="x-none" sz="12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xmlns="" id="{10B46F8A-7093-205D-7139-62304972B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1909874"/>
              </p:ext>
            </p:extLst>
          </p:nvPr>
        </p:nvGraphicFramePr>
        <p:xfrm>
          <a:off x="6438223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xmlns="" id="{3268CA7A-196D-7DFD-0F50-F6059AB48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8024024"/>
              </p:ext>
            </p:extLst>
          </p:nvPr>
        </p:nvGraphicFramePr>
        <p:xfrm>
          <a:off x="6013644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xmlns="" id="{173CE51F-1D39-59BD-CE73-F776398AE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8625772"/>
              </p:ext>
            </p:extLst>
          </p:nvPr>
        </p:nvGraphicFramePr>
        <p:xfrm>
          <a:off x="6155760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xmlns="" id="{C6F6AF49-747A-7B80-3DCE-7F1BEBABF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1594023"/>
              </p:ext>
            </p:extLst>
          </p:nvPr>
        </p:nvGraphicFramePr>
        <p:xfrm>
          <a:off x="6296602" y="426597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77" name="Table 7">
            <a:extLst>
              <a:ext uri="{FF2B5EF4-FFF2-40B4-BE49-F238E27FC236}">
                <a16:creationId xmlns:a16="http://schemas.microsoft.com/office/drawing/2014/main" xmlns="" id="{B0939A91-8C6C-DAC6-E6E9-17AAEEB9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3982427"/>
              </p:ext>
            </p:extLst>
          </p:nvPr>
        </p:nvGraphicFramePr>
        <p:xfrm>
          <a:off x="5736735" y="426694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79" name="Table 6">
            <a:extLst>
              <a:ext uri="{FF2B5EF4-FFF2-40B4-BE49-F238E27FC236}">
                <a16:creationId xmlns:a16="http://schemas.microsoft.com/office/drawing/2014/main" xmlns="" id="{9444C2D6-B8E5-F74A-3694-8AD13A56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287466"/>
              </p:ext>
            </p:extLst>
          </p:nvPr>
        </p:nvGraphicFramePr>
        <p:xfrm>
          <a:off x="636050" y="4177631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5DBAC91-E2ED-DF61-11F0-12CF22EF108B}"/>
              </a:ext>
            </a:extLst>
          </p:cNvPr>
          <p:cNvSpPr txBox="1"/>
          <p:nvPr/>
        </p:nvSpPr>
        <p:spPr>
          <a:xfrm>
            <a:off x="3071872" y="4129548"/>
            <a:ext cx="16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upptagen</a:t>
            </a:r>
            <a:r>
              <a:rPr lang="en-US" sz="1000" dirty="0"/>
              <a:t>, </a:t>
            </a:r>
            <a:r>
              <a:rPr lang="en-US" sz="1000" dirty="0" err="1"/>
              <a:t>försök</a:t>
            </a:r>
            <a:r>
              <a:rPr lang="en-US" sz="1000" dirty="0"/>
              <a:t> </a:t>
            </a:r>
            <a:r>
              <a:rPr lang="en-US" sz="1000" dirty="0" err="1"/>
              <a:t>igen</a:t>
            </a:r>
            <a:r>
              <a:rPr lang="en-US" sz="1000" dirty="0"/>
              <a:t> lite </a:t>
            </a:r>
            <a:r>
              <a:rPr lang="en-US" sz="1000" dirty="0" err="1"/>
              <a:t>senare</a:t>
            </a:r>
            <a:endParaRPr lang="x-none" sz="1000" dirty="0"/>
          </a:p>
        </p:txBody>
      </p:sp>
      <p:graphicFrame>
        <p:nvGraphicFramePr>
          <p:cNvPr id="82" name="Table 6">
            <a:extLst>
              <a:ext uri="{FF2B5EF4-FFF2-40B4-BE49-F238E27FC236}">
                <a16:creationId xmlns:a16="http://schemas.microsoft.com/office/drawing/2014/main" xmlns="" id="{AC116E75-52A1-E397-3D1E-11795711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475708"/>
              </p:ext>
            </p:extLst>
          </p:nvPr>
        </p:nvGraphicFramePr>
        <p:xfrm>
          <a:off x="636050" y="4699874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4AA04F8-1A3D-33A4-D4B7-D924C382BDD5}"/>
              </a:ext>
            </a:extLst>
          </p:cNvPr>
          <p:cNvSpPr txBox="1"/>
          <p:nvPr/>
        </p:nvSpPr>
        <p:spPr>
          <a:xfrm>
            <a:off x="3071872" y="4651791"/>
            <a:ext cx="166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nekade</a:t>
            </a:r>
            <a:r>
              <a:rPr lang="en-US" sz="1000" dirty="0"/>
              <a:t> TAM </a:t>
            </a:r>
            <a:r>
              <a:rPr lang="en-US" sz="1000" dirty="0" err="1"/>
              <a:t>begäran</a:t>
            </a:r>
            <a:endParaRPr lang="x-none" sz="1000" dirty="0"/>
          </a:p>
        </p:txBody>
      </p:sp>
      <p:graphicFrame>
        <p:nvGraphicFramePr>
          <p:cNvPr id="84" name="Table 6">
            <a:extLst>
              <a:ext uri="{FF2B5EF4-FFF2-40B4-BE49-F238E27FC236}">
                <a16:creationId xmlns:a16="http://schemas.microsoft.com/office/drawing/2014/main" xmlns="" id="{1C791E29-7D80-8DC2-70AE-9B71CD6AA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0117969"/>
              </p:ext>
            </p:extLst>
          </p:nvPr>
        </p:nvGraphicFramePr>
        <p:xfrm>
          <a:off x="636050" y="5221920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F3BF56E-9858-B45F-FC33-94568389F1D8}"/>
              </a:ext>
            </a:extLst>
          </p:cNvPr>
          <p:cNvSpPr txBox="1"/>
          <p:nvPr/>
        </p:nvSpPr>
        <p:spPr>
          <a:xfrm>
            <a:off x="3071872" y="5173837"/>
            <a:ext cx="166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accepterade</a:t>
            </a:r>
            <a:r>
              <a:rPr lang="en-US" sz="1000" dirty="0"/>
              <a:t> TAM </a:t>
            </a:r>
            <a:r>
              <a:rPr lang="en-US" sz="1000" dirty="0" err="1"/>
              <a:t>begäran</a:t>
            </a:r>
            <a:endParaRPr lang="x-non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DEE26486-0B45-6F3E-5DD0-64DCB7987316}"/>
              </a:ext>
            </a:extLst>
          </p:cNvPr>
          <p:cNvSpPr txBox="1"/>
          <p:nvPr/>
        </p:nvSpPr>
        <p:spPr>
          <a:xfrm>
            <a:off x="563623" y="3739356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 smtClean="0"/>
              <a:t>Meddelanden</a:t>
            </a:r>
            <a:endParaRPr lang="x-none" sz="1600" u="sng" dirty="0"/>
          </a:p>
        </p:txBody>
      </p:sp>
      <p:graphicFrame>
        <p:nvGraphicFramePr>
          <p:cNvPr id="87" name="Table 6">
            <a:extLst>
              <a:ext uri="{FF2B5EF4-FFF2-40B4-BE49-F238E27FC236}">
                <a16:creationId xmlns:a16="http://schemas.microsoft.com/office/drawing/2014/main" xmlns="" id="{39C4A189-6D9C-F4B1-2961-80CC2F38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56357613"/>
              </p:ext>
            </p:extLst>
          </p:nvPr>
        </p:nvGraphicFramePr>
        <p:xfrm>
          <a:off x="636050" y="5737616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r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BEB999F-1401-FE1F-921C-D907B4B08B99}"/>
              </a:ext>
            </a:extLst>
          </p:cNvPr>
          <p:cNvSpPr txBox="1"/>
          <p:nvPr/>
        </p:nvSpPr>
        <p:spPr>
          <a:xfrm>
            <a:off x="3071872" y="5689533"/>
            <a:ext cx="1665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TAM </a:t>
            </a:r>
            <a:r>
              <a:rPr lang="en-US" sz="1000" dirty="0" err="1"/>
              <a:t>begäran</a:t>
            </a:r>
            <a:r>
              <a:rPr lang="en-US" sz="1000" dirty="0"/>
              <a:t> </a:t>
            </a:r>
            <a:r>
              <a:rPr lang="en-US" sz="1000" dirty="0" err="1"/>
              <a:t>ångrad</a:t>
            </a:r>
            <a:endParaRPr lang="x-none" sz="1000" dirty="0"/>
          </a:p>
        </p:txBody>
      </p:sp>
      <p:graphicFrame>
        <p:nvGraphicFramePr>
          <p:cNvPr id="89" name="Table 6">
            <a:extLst>
              <a:ext uri="{FF2B5EF4-FFF2-40B4-BE49-F238E27FC236}">
                <a16:creationId xmlns:a16="http://schemas.microsoft.com/office/drawing/2014/main" xmlns="" id="{E736582F-E8E7-20AE-F11F-61A22EF2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1316576"/>
              </p:ext>
            </p:extLst>
          </p:nvPr>
        </p:nvGraphicFramePr>
        <p:xfrm>
          <a:off x="636050" y="6255699"/>
          <a:ext cx="2343536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471">
                  <a:extLst>
                    <a:ext uri="{9D8B030D-6E8A-4147-A177-3AD203B41FA5}">
                      <a16:colId xmlns:a16="http://schemas.microsoft.com/office/drawing/2014/main" xmlns="" val="159680721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33902748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589731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9561682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02046594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70885599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14118707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98481345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234257500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467964161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448163374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6800870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3331563236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6291292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803571372"/>
                    </a:ext>
                  </a:extLst>
                </a:gridCol>
                <a:gridCol w="146471">
                  <a:extLst>
                    <a:ext uri="{9D8B030D-6E8A-4147-A177-3AD203B41FA5}">
                      <a16:colId xmlns:a16="http://schemas.microsoft.com/office/drawing/2014/main" xmlns="" val="134947292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å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k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o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i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588539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0542627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D8384D42-4CB7-A152-EC9F-DBAD7437DB72}"/>
              </a:ext>
            </a:extLst>
          </p:cNvPr>
          <p:cNvSpPr txBox="1"/>
          <p:nvPr/>
        </p:nvSpPr>
        <p:spPr>
          <a:xfrm>
            <a:off x="3071872" y="6207616"/>
            <a:ext cx="16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Motstation</a:t>
            </a:r>
            <a:r>
              <a:rPr lang="en-US" sz="1000" dirty="0"/>
              <a:t> </a:t>
            </a:r>
            <a:r>
              <a:rPr lang="en-US" sz="1000" dirty="0" err="1"/>
              <a:t>rapporterar</a:t>
            </a:r>
            <a:r>
              <a:rPr lang="en-US" sz="1000" dirty="0"/>
              <a:t> </a:t>
            </a:r>
            <a:r>
              <a:rPr lang="en-US" sz="1000" dirty="0" err="1"/>
              <a:t>tåg</a:t>
            </a:r>
            <a:r>
              <a:rPr lang="en-US" sz="1000" dirty="0"/>
              <a:t> in</a:t>
            </a:r>
            <a:endParaRPr lang="x-none" sz="1000" dirty="0"/>
          </a:p>
        </p:txBody>
      </p:sp>
      <p:graphicFrame>
        <p:nvGraphicFramePr>
          <p:cNvPr id="93" name="Table 7">
            <a:extLst>
              <a:ext uri="{FF2B5EF4-FFF2-40B4-BE49-F238E27FC236}">
                <a16:creationId xmlns:a16="http://schemas.microsoft.com/office/drawing/2014/main" xmlns="" id="{142D1F46-75F4-1C83-2945-C91AC6526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7455859"/>
              </p:ext>
            </p:extLst>
          </p:nvPr>
        </p:nvGraphicFramePr>
        <p:xfrm>
          <a:off x="5570523" y="517987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94" name="Table 7">
            <a:extLst>
              <a:ext uri="{FF2B5EF4-FFF2-40B4-BE49-F238E27FC236}">
                <a16:creationId xmlns:a16="http://schemas.microsoft.com/office/drawing/2014/main" xmlns="" id="{DB1DACF9-57B0-88C9-2195-80F0F26BD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2940019"/>
              </p:ext>
            </p:extLst>
          </p:nvPr>
        </p:nvGraphicFramePr>
        <p:xfrm>
          <a:off x="5570574" y="539241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95" name="Table 7">
            <a:extLst>
              <a:ext uri="{FF2B5EF4-FFF2-40B4-BE49-F238E27FC236}">
                <a16:creationId xmlns:a16="http://schemas.microsoft.com/office/drawing/2014/main" xmlns="" id="{28A31018-8A6C-F48F-6730-07B6FE6F5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1572648"/>
              </p:ext>
            </p:extLst>
          </p:nvPr>
        </p:nvGraphicFramePr>
        <p:xfrm>
          <a:off x="6009158" y="560343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96" name="Table 7">
            <a:extLst>
              <a:ext uri="{FF2B5EF4-FFF2-40B4-BE49-F238E27FC236}">
                <a16:creationId xmlns:a16="http://schemas.microsoft.com/office/drawing/2014/main" xmlns="" id="{649CB95B-D3FF-4FC1-B2F8-9F39AABE7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9467365"/>
              </p:ext>
            </p:extLst>
          </p:nvPr>
        </p:nvGraphicFramePr>
        <p:xfrm>
          <a:off x="5714523" y="517987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97" name="Table 7">
            <a:extLst>
              <a:ext uri="{FF2B5EF4-FFF2-40B4-BE49-F238E27FC236}">
                <a16:creationId xmlns:a16="http://schemas.microsoft.com/office/drawing/2014/main" xmlns="" id="{36176C9E-92B5-9D7A-AE5D-36A192FF7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3632159"/>
              </p:ext>
            </p:extLst>
          </p:nvPr>
        </p:nvGraphicFramePr>
        <p:xfrm>
          <a:off x="6008177" y="518140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98" name="Table 7">
            <a:extLst>
              <a:ext uri="{FF2B5EF4-FFF2-40B4-BE49-F238E27FC236}">
                <a16:creationId xmlns:a16="http://schemas.microsoft.com/office/drawing/2014/main" xmlns="" id="{F07D1E8F-C763-1161-B0BF-BE0AE361E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82391433"/>
              </p:ext>
            </p:extLst>
          </p:nvPr>
        </p:nvGraphicFramePr>
        <p:xfrm>
          <a:off x="6152177" y="517946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99" name="Table 7">
            <a:extLst>
              <a:ext uri="{FF2B5EF4-FFF2-40B4-BE49-F238E27FC236}">
                <a16:creationId xmlns:a16="http://schemas.microsoft.com/office/drawing/2014/main" xmlns="" id="{13DD3876-5087-3DF3-5F55-B12149593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6090598"/>
              </p:ext>
            </p:extLst>
          </p:nvPr>
        </p:nvGraphicFramePr>
        <p:xfrm>
          <a:off x="5711228" y="539241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00" name="Table 7">
            <a:extLst>
              <a:ext uri="{FF2B5EF4-FFF2-40B4-BE49-F238E27FC236}">
                <a16:creationId xmlns:a16="http://schemas.microsoft.com/office/drawing/2014/main" xmlns="" id="{57653986-5EDC-B943-11E8-3C87D1790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89245943"/>
              </p:ext>
            </p:extLst>
          </p:nvPr>
        </p:nvGraphicFramePr>
        <p:xfrm>
          <a:off x="6004789" y="539241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01" name="Table 7">
            <a:extLst>
              <a:ext uri="{FF2B5EF4-FFF2-40B4-BE49-F238E27FC236}">
                <a16:creationId xmlns:a16="http://schemas.microsoft.com/office/drawing/2014/main" xmlns="" id="{817D89DD-5599-E7DC-78E5-67D5BA52B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4539680"/>
              </p:ext>
            </p:extLst>
          </p:nvPr>
        </p:nvGraphicFramePr>
        <p:xfrm>
          <a:off x="6152177" y="539241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C482307F-595D-EAA7-5203-921ECA3F42DD}"/>
              </a:ext>
            </a:extLst>
          </p:cNvPr>
          <p:cNvSpPr txBox="1"/>
          <p:nvPr/>
        </p:nvSpPr>
        <p:spPr>
          <a:xfrm>
            <a:off x="6440177" y="5133105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err="1"/>
              <a:t>Tågriktning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endParaRPr lang="x-non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BAA9A2C-D4B2-6C63-A5E3-1B7605D4B871}"/>
              </a:ext>
            </a:extLst>
          </p:cNvPr>
          <p:cNvSpPr txBox="1"/>
          <p:nvPr/>
        </p:nvSpPr>
        <p:spPr>
          <a:xfrm>
            <a:off x="6440177" y="5343025"/>
            <a:ext cx="986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err="1"/>
              <a:t>Tågriktning</a:t>
            </a:r>
            <a:r>
              <a:rPr lang="en-US" sz="1000" dirty="0"/>
              <a:t> in</a:t>
            </a:r>
            <a:endParaRPr lang="x-non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E5CD5CAC-6855-62C4-793C-DA27D34F6A5D}"/>
              </a:ext>
            </a:extLst>
          </p:cNvPr>
          <p:cNvSpPr txBox="1"/>
          <p:nvPr/>
        </p:nvSpPr>
        <p:spPr>
          <a:xfrm>
            <a:off x="6440177" y="5545508"/>
            <a:ext cx="2513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err="1"/>
              <a:t>Kommunikationen</a:t>
            </a:r>
            <a:r>
              <a:rPr lang="en-US" sz="1000" dirty="0"/>
              <a:t> </a:t>
            </a:r>
            <a:r>
              <a:rPr lang="en-US" sz="1000" dirty="0" err="1"/>
              <a:t>bruten</a:t>
            </a:r>
            <a:r>
              <a:rPr lang="en-US" sz="1000" dirty="0"/>
              <a:t> till </a:t>
            </a:r>
            <a:r>
              <a:rPr lang="en-US" sz="1000" dirty="0" err="1"/>
              <a:t>motstationen</a:t>
            </a:r>
            <a:endParaRPr lang="x-none" sz="1000" dirty="0"/>
          </a:p>
        </p:txBody>
      </p:sp>
      <p:graphicFrame>
        <p:nvGraphicFramePr>
          <p:cNvPr id="105" name="Table 7">
            <a:extLst>
              <a:ext uri="{FF2B5EF4-FFF2-40B4-BE49-F238E27FC236}">
                <a16:creationId xmlns:a16="http://schemas.microsoft.com/office/drawing/2014/main" xmlns="" id="{27CA5F2E-41A0-7C5E-15AF-C5839533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1929167"/>
              </p:ext>
            </p:extLst>
          </p:nvPr>
        </p:nvGraphicFramePr>
        <p:xfrm>
          <a:off x="6156310" y="560343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06" name="Table 7">
            <a:extLst>
              <a:ext uri="{FF2B5EF4-FFF2-40B4-BE49-F238E27FC236}">
                <a16:creationId xmlns:a16="http://schemas.microsoft.com/office/drawing/2014/main" xmlns="" id="{03CF6CE4-1008-E49A-2173-9E7A507F3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3733790"/>
              </p:ext>
            </p:extLst>
          </p:nvPr>
        </p:nvGraphicFramePr>
        <p:xfrm>
          <a:off x="5570692" y="560343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07" name="Table 7">
            <a:extLst>
              <a:ext uri="{FF2B5EF4-FFF2-40B4-BE49-F238E27FC236}">
                <a16:creationId xmlns:a16="http://schemas.microsoft.com/office/drawing/2014/main" xmlns="" id="{E69A5B2D-5EDA-EF7B-2A6E-2BC0C7AF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5174155"/>
              </p:ext>
            </p:extLst>
          </p:nvPr>
        </p:nvGraphicFramePr>
        <p:xfrm>
          <a:off x="5720812" y="5603432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76C9AEF-3310-6FD9-013B-679E9C83988C}"/>
              </a:ext>
            </a:extLst>
          </p:cNvPr>
          <p:cNvSpPr txBox="1"/>
          <p:nvPr/>
        </p:nvSpPr>
        <p:spPr>
          <a:xfrm>
            <a:off x="5466650" y="4730170"/>
            <a:ext cx="1548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 err="1"/>
              <a:t>Teckenförklaring</a:t>
            </a:r>
            <a:endParaRPr lang="x-none" sz="1600" u="sng" dirty="0"/>
          </a:p>
        </p:txBody>
      </p:sp>
      <p:graphicFrame>
        <p:nvGraphicFramePr>
          <p:cNvPr id="109" name="Table 7">
            <a:extLst>
              <a:ext uri="{FF2B5EF4-FFF2-40B4-BE49-F238E27FC236}">
                <a16:creationId xmlns:a16="http://schemas.microsoft.com/office/drawing/2014/main" xmlns="" id="{4381C1A7-399A-01DF-DAFC-0AE06D540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82510081"/>
              </p:ext>
            </p:extLst>
          </p:nvPr>
        </p:nvGraphicFramePr>
        <p:xfrm>
          <a:off x="5591579" y="6383630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*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546F492-2399-D2F0-ED11-3F3D7D228F48}"/>
              </a:ext>
            </a:extLst>
          </p:cNvPr>
          <p:cNvSpPr txBox="1"/>
          <p:nvPr/>
        </p:nvSpPr>
        <p:spPr>
          <a:xfrm>
            <a:off x="6544217" y="6332656"/>
            <a:ext cx="2053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För </a:t>
            </a:r>
            <a:r>
              <a:rPr lang="en-US" sz="1000" dirty="0" err="1"/>
              <a:t>att</a:t>
            </a:r>
            <a:r>
              <a:rPr lang="en-US" sz="1000" dirty="0"/>
              <a:t> se sin </a:t>
            </a:r>
            <a:r>
              <a:rPr lang="en-US" sz="1000" dirty="0" err="1"/>
              <a:t>egen</a:t>
            </a:r>
            <a:r>
              <a:rPr lang="en-US" sz="1000" dirty="0"/>
              <a:t> </a:t>
            </a:r>
            <a:r>
              <a:rPr lang="en-US" sz="1000" dirty="0" err="1"/>
              <a:t>stationsidentitet</a:t>
            </a:r>
            <a:endParaRPr lang="x-none" sz="1000" dirty="0"/>
          </a:p>
        </p:txBody>
      </p:sp>
      <p:graphicFrame>
        <p:nvGraphicFramePr>
          <p:cNvPr id="111" name="Table 7">
            <a:extLst>
              <a:ext uri="{FF2B5EF4-FFF2-40B4-BE49-F238E27FC236}">
                <a16:creationId xmlns:a16="http://schemas.microsoft.com/office/drawing/2014/main" xmlns="" id="{7AE91769-15D9-97F6-72AB-7FEF0B10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29314178"/>
              </p:ext>
            </p:extLst>
          </p:nvPr>
        </p:nvGraphicFramePr>
        <p:xfrm>
          <a:off x="6159185" y="6383026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#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77A221C2-AAE5-16F4-33F1-3C76FD236AD9}"/>
              </a:ext>
            </a:extLst>
          </p:cNvPr>
          <p:cNvSpPr txBox="1"/>
          <p:nvPr/>
        </p:nvSpPr>
        <p:spPr>
          <a:xfrm>
            <a:off x="5745055" y="633611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eller</a:t>
            </a:r>
            <a:endParaRPr lang="x-none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FAE0B069-1979-F2A0-96C4-CE1BA392376B}"/>
              </a:ext>
            </a:extLst>
          </p:cNvPr>
          <p:cNvSpPr txBox="1"/>
          <p:nvPr/>
        </p:nvSpPr>
        <p:spPr>
          <a:xfrm>
            <a:off x="8832152" y="6519510"/>
            <a:ext cx="8274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TamBox</a:t>
            </a:r>
            <a:r>
              <a:rPr lang="en-US" sz="800" dirty="0"/>
              <a:t> </a:t>
            </a:r>
            <a:r>
              <a:rPr lang="en-US" sz="800" dirty="0" err="1"/>
              <a:t>ver</a:t>
            </a:r>
            <a:r>
              <a:rPr lang="en-US" sz="800" dirty="0"/>
              <a:t> </a:t>
            </a:r>
            <a:r>
              <a:rPr lang="en-US" sz="800" dirty="0" smtClean="0"/>
              <a:t>1.1</a:t>
            </a:r>
            <a:endParaRPr lang="x-none" sz="800" dirty="0"/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xmlns="" id="{CCEDE79E-CE5B-FDCB-80F1-7F31EED5C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02867934"/>
              </p:ext>
            </p:extLst>
          </p:nvPr>
        </p:nvGraphicFramePr>
        <p:xfrm>
          <a:off x="5591579" y="613623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xmlns="" id="{24337D12-8ECE-6B61-6EDC-2C911AF8F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27811388"/>
              </p:ext>
            </p:extLst>
          </p:nvPr>
        </p:nvGraphicFramePr>
        <p:xfrm>
          <a:off x="5778587" y="613623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xmlns="" id="{8F229768-D99B-8B6E-DD7D-5940521E9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1189728"/>
              </p:ext>
            </p:extLst>
          </p:nvPr>
        </p:nvGraphicFramePr>
        <p:xfrm>
          <a:off x="5965595" y="613623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xmlns="" id="{5F3CC08F-5B22-5F56-DDE9-7A27AA26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45266418"/>
              </p:ext>
            </p:extLst>
          </p:nvPr>
        </p:nvGraphicFramePr>
        <p:xfrm>
          <a:off x="6152602" y="6132658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  <a:endParaRPr lang="x-none" sz="1000" dirty="0"/>
                    </a:p>
                  </a:txBody>
                  <a:tcPr marL="3600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0C536E-82C8-A630-AE57-782AA3E385EB}"/>
              </a:ext>
            </a:extLst>
          </p:cNvPr>
          <p:cNvSpPr txBox="1"/>
          <p:nvPr/>
        </p:nvSpPr>
        <p:spPr>
          <a:xfrm>
            <a:off x="6544217" y="608791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Destinationsknappar</a:t>
            </a:r>
            <a:endParaRPr lang="x-none" sz="1000" dirty="0"/>
          </a:p>
        </p:txBody>
      </p:sp>
      <p:graphicFrame>
        <p:nvGraphicFramePr>
          <p:cNvPr id="114" name="Table 7">
            <a:extLst>
              <a:ext uri="{FF2B5EF4-FFF2-40B4-BE49-F238E27FC236}">
                <a16:creationId xmlns:a16="http://schemas.microsoft.com/office/drawing/2014/main" xmlns="" id="{28A31018-8A6C-F48F-6730-07B6FE6F5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1572648"/>
              </p:ext>
            </p:extLst>
          </p:nvPr>
        </p:nvGraphicFramePr>
        <p:xfrm>
          <a:off x="6011159" y="580980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sp>
        <p:nvSpPr>
          <p:cNvPr id="115" name="TextBox 103">
            <a:extLst>
              <a:ext uri="{FF2B5EF4-FFF2-40B4-BE49-F238E27FC236}">
                <a16:creationId xmlns:a16="http://schemas.microsoft.com/office/drawing/2014/main" xmlns="" id="{E5CD5CAC-6855-62C4-793C-DA27D34F6A5D}"/>
              </a:ext>
            </a:extLst>
          </p:cNvPr>
          <p:cNvSpPr txBox="1"/>
          <p:nvPr/>
        </p:nvSpPr>
        <p:spPr>
          <a:xfrm>
            <a:off x="6442178" y="5751883"/>
            <a:ext cx="1821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= </a:t>
            </a:r>
            <a:r>
              <a:rPr lang="en-US" sz="1000" dirty="0" smtClean="0"/>
              <a:t>TAM </a:t>
            </a:r>
            <a:r>
              <a:rPr lang="en-US" sz="1000" dirty="0" err="1" smtClean="0"/>
              <a:t>skickad</a:t>
            </a:r>
            <a:r>
              <a:rPr lang="en-US" sz="1000" dirty="0" smtClean="0"/>
              <a:t> </a:t>
            </a:r>
            <a:r>
              <a:rPr lang="en-US" sz="1000" dirty="0"/>
              <a:t>till </a:t>
            </a:r>
            <a:r>
              <a:rPr lang="en-US" sz="1000" dirty="0" err="1"/>
              <a:t>motstationen</a:t>
            </a:r>
            <a:endParaRPr lang="x-none" sz="1000" dirty="0"/>
          </a:p>
        </p:txBody>
      </p:sp>
      <p:graphicFrame>
        <p:nvGraphicFramePr>
          <p:cNvPr id="116" name="Table 7">
            <a:extLst>
              <a:ext uri="{FF2B5EF4-FFF2-40B4-BE49-F238E27FC236}">
                <a16:creationId xmlns:a16="http://schemas.microsoft.com/office/drawing/2014/main" xmlns="" id="{27CA5F2E-41A0-7C5E-15AF-C5839533B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1929167"/>
              </p:ext>
            </p:extLst>
          </p:nvPr>
        </p:nvGraphicFramePr>
        <p:xfrm>
          <a:off x="6158311" y="580980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17" name="Table 7">
            <a:extLst>
              <a:ext uri="{FF2B5EF4-FFF2-40B4-BE49-F238E27FC236}">
                <a16:creationId xmlns:a16="http://schemas.microsoft.com/office/drawing/2014/main" xmlns="" id="{03CF6CE4-1008-E49A-2173-9E7A507F3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43733790"/>
              </p:ext>
            </p:extLst>
          </p:nvPr>
        </p:nvGraphicFramePr>
        <p:xfrm>
          <a:off x="5572693" y="580980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  <p:graphicFrame>
        <p:nvGraphicFramePr>
          <p:cNvPr id="118" name="Table 7">
            <a:extLst>
              <a:ext uri="{FF2B5EF4-FFF2-40B4-BE49-F238E27FC236}">
                <a16:creationId xmlns:a16="http://schemas.microsoft.com/office/drawing/2014/main" xmlns="" id="{E69A5B2D-5EDA-EF7B-2A6E-2BC0C7AF2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5174155"/>
              </p:ext>
            </p:extLst>
          </p:nvPr>
        </p:nvGraphicFramePr>
        <p:xfrm>
          <a:off x="5722813" y="5809807"/>
          <a:ext cx="144000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xmlns="" val="302130146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x-none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36000" marR="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18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0376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322</Words>
  <Application>Microsoft Office PowerPoint</Application>
  <PresentationFormat>A4 (210 x 297 mm)</PresentationFormat>
  <Paragraphs>250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 Theme</vt:lpstr>
      <vt:lpstr>Bild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Benny Tjäder</dc:creator>
  <cp:lastModifiedBy>Benny</cp:lastModifiedBy>
  <cp:revision>26</cp:revision>
  <dcterms:created xsi:type="dcterms:W3CDTF">2023-02-08T09:43:43Z</dcterms:created>
  <dcterms:modified xsi:type="dcterms:W3CDTF">2023-03-15T17:55:45Z</dcterms:modified>
</cp:coreProperties>
</file>