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4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7F59-54EB-4E43-86A7-831B365E5D14}" type="datetimeFigureOut">
              <a:rPr lang="sv-SE" smtClean="0"/>
              <a:pPr/>
              <a:t>2025-02-20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E00D-8298-46BD-8EB7-625A13199C2C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229390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upp 18"/>
          <p:cNvGrpSpPr/>
          <p:nvPr/>
        </p:nvGrpSpPr>
        <p:grpSpPr>
          <a:xfrm>
            <a:off x="6804248" y="4149080"/>
            <a:ext cx="1656184" cy="864096"/>
            <a:chOff x="6084168" y="4653136"/>
            <a:chExt cx="1656184" cy="864096"/>
          </a:xfrm>
        </p:grpSpPr>
        <p:sp>
          <p:nvSpPr>
            <p:cNvPr id="9" name="Rektangel 8"/>
            <p:cNvSpPr/>
            <p:nvPr/>
          </p:nvSpPr>
          <p:spPr>
            <a:xfrm>
              <a:off x="6084168" y="4653136"/>
              <a:ext cx="1656184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ktangel 7"/>
            <p:cNvSpPr/>
            <p:nvPr/>
          </p:nvSpPr>
          <p:spPr>
            <a:xfrm>
              <a:off x="6300192" y="4797152"/>
              <a:ext cx="122413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 smtClean="0">
                  <a:solidFill>
                    <a:schemeClr val="tx1"/>
                  </a:solidFill>
                </a:rPr>
                <a:t>Buzzer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ktangel 15"/>
            <p:cNvSpPr/>
            <p:nvPr/>
          </p:nvSpPr>
          <p:spPr>
            <a:xfrm>
              <a:off x="6156176" y="486916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VCC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Rektangel 16"/>
            <p:cNvSpPr/>
            <p:nvPr/>
          </p:nvSpPr>
          <p:spPr>
            <a:xfrm>
              <a:off x="6156176" y="515719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ektangel 17"/>
            <p:cNvSpPr/>
            <p:nvPr/>
          </p:nvSpPr>
          <p:spPr>
            <a:xfrm>
              <a:off x="6156176" y="501317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I/O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 28"/>
          <p:cNvGrpSpPr/>
          <p:nvPr/>
        </p:nvGrpSpPr>
        <p:grpSpPr>
          <a:xfrm>
            <a:off x="6948264" y="1694458"/>
            <a:ext cx="1656184" cy="864096"/>
            <a:chOff x="4067944" y="3501008"/>
            <a:chExt cx="1656184" cy="864096"/>
          </a:xfrm>
        </p:grpSpPr>
        <p:sp>
          <p:nvSpPr>
            <p:cNvPr id="23" name="Rektangel 22"/>
            <p:cNvSpPr/>
            <p:nvPr/>
          </p:nvSpPr>
          <p:spPr>
            <a:xfrm>
              <a:off x="4067944" y="3501008"/>
              <a:ext cx="1656184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Rektangel 23"/>
            <p:cNvSpPr/>
            <p:nvPr/>
          </p:nvSpPr>
          <p:spPr>
            <a:xfrm>
              <a:off x="4283968" y="3645024"/>
              <a:ext cx="122413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/>
                  </a:solidFill>
                </a:rPr>
                <a:t>PCF8574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ktangel 24"/>
            <p:cNvSpPr/>
            <p:nvPr/>
          </p:nvSpPr>
          <p:spPr>
            <a:xfrm>
              <a:off x="4139952" y="3645024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SCL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Rektangel 25"/>
            <p:cNvSpPr/>
            <p:nvPr/>
          </p:nvSpPr>
          <p:spPr>
            <a:xfrm>
              <a:off x="4139952" y="407707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Rektangel 26"/>
            <p:cNvSpPr/>
            <p:nvPr/>
          </p:nvSpPr>
          <p:spPr>
            <a:xfrm>
              <a:off x="4139952" y="378904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SDA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Rektangel 27"/>
            <p:cNvSpPr/>
            <p:nvPr/>
          </p:nvSpPr>
          <p:spPr>
            <a:xfrm>
              <a:off x="4139952" y="393305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VCC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 40"/>
          <p:cNvGrpSpPr/>
          <p:nvPr/>
        </p:nvGrpSpPr>
        <p:grpSpPr>
          <a:xfrm>
            <a:off x="4427984" y="1700808"/>
            <a:ext cx="1656184" cy="864096"/>
            <a:chOff x="2987824" y="3501008"/>
            <a:chExt cx="1656184" cy="864096"/>
          </a:xfrm>
        </p:grpSpPr>
        <p:sp>
          <p:nvSpPr>
            <p:cNvPr id="31" name="Rektangel 30"/>
            <p:cNvSpPr/>
            <p:nvPr/>
          </p:nvSpPr>
          <p:spPr>
            <a:xfrm>
              <a:off x="2987824" y="3501008"/>
              <a:ext cx="1656184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Rektangel 31"/>
            <p:cNvSpPr/>
            <p:nvPr/>
          </p:nvSpPr>
          <p:spPr>
            <a:xfrm>
              <a:off x="3203848" y="3645024"/>
              <a:ext cx="122413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tx1"/>
                  </a:solidFill>
                </a:rPr>
                <a:t>PCF8T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ktangel 32"/>
            <p:cNvSpPr/>
            <p:nvPr/>
          </p:nvSpPr>
          <p:spPr>
            <a:xfrm>
              <a:off x="3059832" y="3645024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SCL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ktangel 33"/>
            <p:cNvSpPr/>
            <p:nvPr/>
          </p:nvSpPr>
          <p:spPr>
            <a:xfrm>
              <a:off x="3059832" y="407707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ktangel 34"/>
            <p:cNvSpPr/>
            <p:nvPr/>
          </p:nvSpPr>
          <p:spPr>
            <a:xfrm>
              <a:off x="3059832" y="378904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SDA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Rektangel 35"/>
            <p:cNvSpPr/>
            <p:nvPr/>
          </p:nvSpPr>
          <p:spPr>
            <a:xfrm>
              <a:off x="3059832" y="393305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VCC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Rektangel 36"/>
            <p:cNvSpPr/>
            <p:nvPr/>
          </p:nvSpPr>
          <p:spPr>
            <a:xfrm>
              <a:off x="4139952" y="3645024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SCL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ktangel 37"/>
            <p:cNvSpPr/>
            <p:nvPr/>
          </p:nvSpPr>
          <p:spPr>
            <a:xfrm>
              <a:off x="4139952" y="407707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ktangel 38"/>
            <p:cNvSpPr/>
            <p:nvPr/>
          </p:nvSpPr>
          <p:spPr>
            <a:xfrm>
              <a:off x="4139952" y="378904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SDA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ktangel 39"/>
            <p:cNvSpPr/>
            <p:nvPr/>
          </p:nvSpPr>
          <p:spPr>
            <a:xfrm>
              <a:off x="4139952" y="393305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VCC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Vinklad  42"/>
          <p:cNvCxnSpPr>
            <a:stCxn id="37" idx="3"/>
            <a:endCxn id="25" idx="1"/>
          </p:cNvCxnSpPr>
          <p:nvPr/>
        </p:nvCxnSpPr>
        <p:spPr>
          <a:xfrm flipV="1">
            <a:off x="6012160" y="1910482"/>
            <a:ext cx="1008112" cy="635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inklad  43"/>
          <p:cNvCxnSpPr>
            <a:stCxn id="39" idx="3"/>
            <a:endCxn id="27" idx="1"/>
          </p:cNvCxnSpPr>
          <p:nvPr/>
        </p:nvCxnSpPr>
        <p:spPr>
          <a:xfrm flipV="1">
            <a:off x="6012160" y="2054498"/>
            <a:ext cx="1008112" cy="635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inklad  46"/>
          <p:cNvCxnSpPr>
            <a:stCxn id="40" idx="3"/>
            <a:endCxn id="28" idx="1"/>
          </p:cNvCxnSpPr>
          <p:nvPr/>
        </p:nvCxnSpPr>
        <p:spPr>
          <a:xfrm flipV="1">
            <a:off x="6012160" y="2198514"/>
            <a:ext cx="1008112" cy="63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ad  49"/>
          <p:cNvCxnSpPr>
            <a:stCxn id="38" idx="3"/>
            <a:endCxn id="26" idx="1"/>
          </p:cNvCxnSpPr>
          <p:nvPr/>
        </p:nvCxnSpPr>
        <p:spPr>
          <a:xfrm flipV="1">
            <a:off x="6012160" y="2342530"/>
            <a:ext cx="1008112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52"/>
          <p:cNvSpPr/>
          <p:nvPr/>
        </p:nvSpPr>
        <p:spPr>
          <a:xfrm>
            <a:off x="3059832" y="3314125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D1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54" name="Rektangel 53"/>
          <p:cNvSpPr/>
          <p:nvPr/>
        </p:nvSpPr>
        <p:spPr>
          <a:xfrm>
            <a:off x="3059832" y="350100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D2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55" name="Vinklad  54"/>
          <p:cNvCxnSpPr>
            <a:stCxn id="53" idx="3"/>
            <a:endCxn id="33" idx="1"/>
          </p:cNvCxnSpPr>
          <p:nvPr/>
        </p:nvCxnSpPr>
        <p:spPr>
          <a:xfrm flipV="1">
            <a:off x="3491880" y="1916832"/>
            <a:ext cx="1008112" cy="1469301"/>
          </a:xfrm>
          <a:prstGeom prst="bentConnector3">
            <a:avLst>
              <a:gd name="adj1" fmla="val 3374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inklad  59"/>
          <p:cNvCxnSpPr>
            <a:stCxn id="54" idx="3"/>
            <a:endCxn id="35" idx="1"/>
          </p:cNvCxnSpPr>
          <p:nvPr/>
        </p:nvCxnSpPr>
        <p:spPr>
          <a:xfrm flipV="1">
            <a:off x="3491880" y="2060848"/>
            <a:ext cx="1008112" cy="1512168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ktangel 62"/>
          <p:cNvSpPr/>
          <p:nvPr/>
        </p:nvSpPr>
        <p:spPr>
          <a:xfrm>
            <a:off x="3059832" y="4024116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3V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3059832" y="4206799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5" name="Rektangel 64"/>
          <p:cNvSpPr/>
          <p:nvPr/>
        </p:nvSpPr>
        <p:spPr>
          <a:xfrm>
            <a:off x="3059832" y="4384156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D5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059832" y="4562076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D6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7" name="Rektangel 66"/>
          <p:cNvSpPr/>
          <p:nvPr/>
        </p:nvSpPr>
        <p:spPr>
          <a:xfrm>
            <a:off x="3059832" y="5449987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8" name="Rektangel 67"/>
          <p:cNvSpPr/>
          <p:nvPr/>
        </p:nvSpPr>
        <p:spPr>
          <a:xfrm>
            <a:off x="3059832" y="5627344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3V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69" name="Vinklad  68"/>
          <p:cNvCxnSpPr>
            <a:stCxn id="63" idx="3"/>
            <a:endCxn id="16" idx="1"/>
          </p:cNvCxnSpPr>
          <p:nvPr/>
        </p:nvCxnSpPr>
        <p:spPr>
          <a:xfrm>
            <a:off x="3491880" y="4096124"/>
            <a:ext cx="3384376" cy="340988"/>
          </a:xfrm>
          <a:prstGeom prst="bentConnector3">
            <a:avLst>
              <a:gd name="adj1" fmla="val 710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inklad  69"/>
          <p:cNvCxnSpPr>
            <a:stCxn id="65" idx="3"/>
            <a:endCxn id="18" idx="1"/>
          </p:cNvCxnSpPr>
          <p:nvPr/>
        </p:nvCxnSpPr>
        <p:spPr>
          <a:xfrm>
            <a:off x="3491880" y="4456164"/>
            <a:ext cx="3384376" cy="12496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inklad  70"/>
          <p:cNvCxnSpPr>
            <a:stCxn id="64" idx="3"/>
            <a:endCxn id="17" idx="1"/>
          </p:cNvCxnSpPr>
          <p:nvPr/>
        </p:nvCxnSpPr>
        <p:spPr>
          <a:xfrm>
            <a:off x="3491880" y="4278807"/>
            <a:ext cx="3384376" cy="446337"/>
          </a:xfrm>
          <a:prstGeom prst="bentConnector3">
            <a:avLst>
              <a:gd name="adj1" fmla="val 648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 80"/>
          <p:cNvGrpSpPr/>
          <p:nvPr/>
        </p:nvGrpSpPr>
        <p:grpSpPr>
          <a:xfrm>
            <a:off x="6804248" y="5177444"/>
            <a:ext cx="1656184" cy="864096"/>
            <a:chOff x="6084168" y="4653136"/>
            <a:chExt cx="1656184" cy="864096"/>
          </a:xfrm>
        </p:grpSpPr>
        <p:sp>
          <p:nvSpPr>
            <p:cNvPr id="82" name="Rektangel 81"/>
            <p:cNvSpPr/>
            <p:nvPr/>
          </p:nvSpPr>
          <p:spPr>
            <a:xfrm>
              <a:off x="6084168" y="4653136"/>
              <a:ext cx="1656184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Rektangel 82"/>
            <p:cNvSpPr/>
            <p:nvPr/>
          </p:nvSpPr>
          <p:spPr>
            <a:xfrm>
              <a:off x="6300192" y="4797152"/>
              <a:ext cx="122413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</a:rPr>
                <a:t>Led12</a:t>
              </a:r>
            </a:p>
          </p:txBody>
        </p:sp>
        <p:sp>
          <p:nvSpPr>
            <p:cNvPr id="84" name="Rektangel 83"/>
            <p:cNvSpPr/>
            <p:nvPr/>
          </p:nvSpPr>
          <p:spPr>
            <a:xfrm>
              <a:off x="6156176" y="4869160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GND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Rektangel 84"/>
            <p:cNvSpPr/>
            <p:nvPr/>
          </p:nvSpPr>
          <p:spPr>
            <a:xfrm>
              <a:off x="6156176" y="5157192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+5V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Rektangel 85"/>
            <p:cNvSpPr/>
            <p:nvPr/>
          </p:nvSpPr>
          <p:spPr>
            <a:xfrm>
              <a:off x="6156176" y="5013176"/>
              <a:ext cx="432048" cy="144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schemeClr val="tx1"/>
                  </a:solidFill>
                </a:rPr>
                <a:t>I/O</a:t>
              </a:r>
              <a:endParaRPr lang="sv-SE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Vinklad  86"/>
          <p:cNvCxnSpPr>
            <a:stCxn id="66" idx="3"/>
            <a:endCxn id="86" idx="1"/>
          </p:cNvCxnSpPr>
          <p:nvPr/>
        </p:nvCxnSpPr>
        <p:spPr>
          <a:xfrm>
            <a:off x="3491880" y="4634084"/>
            <a:ext cx="3384376" cy="975408"/>
          </a:xfrm>
          <a:prstGeom prst="bentConnector3">
            <a:avLst>
              <a:gd name="adj1" fmla="val 2757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inklad  87"/>
          <p:cNvCxnSpPr>
            <a:stCxn id="68" idx="3"/>
            <a:endCxn id="85" idx="1"/>
          </p:cNvCxnSpPr>
          <p:nvPr/>
        </p:nvCxnSpPr>
        <p:spPr>
          <a:xfrm>
            <a:off x="3491880" y="5699352"/>
            <a:ext cx="3384376" cy="541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inklad  55"/>
          <p:cNvCxnSpPr>
            <a:stCxn id="67" idx="3"/>
            <a:endCxn id="84" idx="1"/>
          </p:cNvCxnSpPr>
          <p:nvPr/>
        </p:nvCxnSpPr>
        <p:spPr>
          <a:xfrm flipV="1">
            <a:off x="3491880" y="5465476"/>
            <a:ext cx="3384376" cy="56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ktangel 106"/>
          <p:cNvSpPr/>
          <p:nvPr/>
        </p:nvSpPr>
        <p:spPr>
          <a:xfrm>
            <a:off x="467544" y="5445224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8" name="Rektangel 107"/>
          <p:cNvSpPr/>
          <p:nvPr/>
        </p:nvSpPr>
        <p:spPr>
          <a:xfrm>
            <a:off x="467544" y="5632107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VIN</a:t>
            </a:r>
            <a:endParaRPr lang="sv-SE" sz="900" dirty="0">
              <a:solidFill>
                <a:schemeClr val="tx1"/>
              </a:solidFill>
            </a:endParaRPr>
          </a:p>
        </p:txBody>
      </p:sp>
      <p:cxnSp>
        <p:nvCxnSpPr>
          <p:cNvPr id="109" name="Vinklad  108"/>
          <p:cNvCxnSpPr>
            <a:stCxn id="107" idx="1"/>
            <a:endCxn id="34" idx="1"/>
          </p:cNvCxnSpPr>
          <p:nvPr/>
        </p:nvCxnSpPr>
        <p:spPr>
          <a:xfrm rot="10800000" flipH="1">
            <a:off x="467544" y="2348880"/>
            <a:ext cx="4032448" cy="3168352"/>
          </a:xfrm>
          <a:prstGeom prst="bentConnector3">
            <a:avLst>
              <a:gd name="adj1" fmla="val -26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inklad  109"/>
          <p:cNvCxnSpPr>
            <a:stCxn id="108" idx="1"/>
            <a:endCxn id="36" idx="1"/>
          </p:cNvCxnSpPr>
          <p:nvPr/>
        </p:nvCxnSpPr>
        <p:spPr>
          <a:xfrm rot="10800000" flipH="1">
            <a:off x="467544" y="2204865"/>
            <a:ext cx="4032448" cy="3499251"/>
          </a:xfrm>
          <a:prstGeom prst="bentConnector3">
            <a:avLst>
              <a:gd name="adj1" fmla="val -56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ruta 163"/>
          <p:cNvSpPr txBox="1"/>
          <p:nvPr/>
        </p:nvSpPr>
        <p:spPr>
          <a:xfrm>
            <a:off x="6300192" y="14847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i2c</a:t>
            </a:r>
            <a:endParaRPr lang="sv-SE" dirty="0"/>
          </a:p>
        </p:txBody>
      </p:sp>
      <p:sp>
        <p:nvSpPr>
          <p:cNvPr id="165" name="textruta 164"/>
          <p:cNvSpPr txBox="1"/>
          <p:nvPr/>
        </p:nvSpPr>
        <p:spPr>
          <a:xfrm>
            <a:off x="3851920" y="14847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i2c</a:t>
            </a:r>
            <a:endParaRPr lang="sv-SE" dirty="0"/>
          </a:p>
        </p:txBody>
      </p:sp>
      <p:sp>
        <p:nvSpPr>
          <p:cNvPr id="166" name="textruta 165"/>
          <p:cNvSpPr txBox="1"/>
          <p:nvPr/>
        </p:nvSpPr>
        <p:spPr>
          <a:xfrm>
            <a:off x="3882656" y="476672"/>
            <a:ext cx="137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mqttTamBox</a:t>
            </a:r>
            <a:endParaRPr lang="sv-SE" dirty="0"/>
          </a:p>
        </p:txBody>
      </p:sp>
      <p:sp>
        <p:nvSpPr>
          <p:cNvPr id="167" name="textruta 166"/>
          <p:cNvSpPr txBox="1"/>
          <p:nvPr/>
        </p:nvSpPr>
        <p:spPr>
          <a:xfrm>
            <a:off x="7380312" y="1340768"/>
            <a:ext cx="70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Display</a:t>
            </a:r>
            <a:endParaRPr lang="sv-SE" sz="1400" dirty="0"/>
          </a:p>
        </p:txBody>
      </p:sp>
      <p:sp>
        <p:nvSpPr>
          <p:cNvPr id="168" name="textruta 167"/>
          <p:cNvSpPr txBox="1"/>
          <p:nvPr/>
        </p:nvSpPr>
        <p:spPr>
          <a:xfrm>
            <a:off x="4860032" y="1340768"/>
            <a:ext cx="720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Keypad</a:t>
            </a:r>
            <a:endParaRPr lang="sv-SE" sz="1400" dirty="0"/>
          </a:p>
        </p:txBody>
      </p:sp>
      <p:sp>
        <p:nvSpPr>
          <p:cNvPr id="62" name="Rektangel 61"/>
          <p:cNvSpPr/>
          <p:nvPr/>
        </p:nvSpPr>
        <p:spPr>
          <a:xfrm>
            <a:off x="3059832" y="314096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schemeClr val="tx1"/>
                </a:solidFill>
              </a:rPr>
              <a:t>D0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72" name="textruta 71"/>
          <p:cNvSpPr txBox="1"/>
          <p:nvPr/>
        </p:nvSpPr>
        <p:spPr>
          <a:xfrm>
            <a:off x="4499992" y="3022830"/>
            <a:ext cx="159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Password</a:t>
            </a:r>
            <a:r>
              <a:rPr lang="sv-SE" dirty="0" smtClean="0"/>
              <a:t> reset</a:t>
            </a:r>
            <a:endParaRPr lang="sv-SE" dirty="0"/>
          </a:p>
        </p:txBody>
      </p:sp>
      <p:cxnSp>
        <p:nvCxnSpPr>
          <p:cNvPr id="74" name="Vinklad  73"/>
          <p:cNvCxnSpPr>
            <a:stCxn id="62" idx="3"/>
            <a:endCxn id="72" idx="1"/>
          </p:cNvCxnSpPr>
          <p:nvPr/>
        </p:nvCxnSpPr>
        <p:spPr>
          <a:xfrm flipV="1">
            <a:off x="3491880" y="3207496"/>
            <a:ext cx="1008112" cy="5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ruta 72"/>
          <p:cNvSpPr txBox="1"/>
          <p:nvPr/>
        </p:nvSpPr>
        <p:spPr>
          <a:xfrm>
            <a:off x="3203848" y="764704"/>
            <a:ext cx="2729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https://github.com/etxbct/mqttTamBox/</a:t>
            </a:r>
            <a:endParaRPr lang="sv-S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</Words>
  <Application>Microsoft Office PowerPoint</Application>
  <PresentationFormat>Bildspel på skärmen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Benny</dc:creator>
  <cp:lastModifiedBy>Benny</cp:lastModifiedBy>
  <cp:revision>8</cp:revision>
  <dcterms:created xsi:type="dcterms:W3CDTF">2025-01-05T20:41:27Z</dcterms:created>
  <dcterms:modified xsi:type="dcterms:W3CDTF">2025-02-20T16:51:25Z</dcterms:modified>
</cp:coreProperties>
</file>