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6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Klicka här för att ändra format på underrubrik i bakgrunden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77F59-54EB-4E43-86A7-831B365E5D14}" type="datetimeFigureOut">
              <a:rPr lang="sv-SE" smtClean="0"/>
              <a:pPr/>
              <a:t>2025-01-18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4E00D-8298-46BD-8EB7-625A13199C2C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77F59-54EB-4E43-86A7-831B365E5D14}" type="datetimeFigureOut">
              <a:rPr lang="sv-SE" smtClean="0"/>
              <a:pPr/>
              <a:t>2025-01-18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4E00D-8298-46BD-8EB7-625A13199C2C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77F59-54EB-4E43-86A7-831B365E5D14}" type="datetimeFigureOut">
              <a:rPr lang="sv-SE" smtClean="0"/>
              <a:pPr/>
              <a:t>2025-01-18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4E00D-8298-46BD-8EB7-625A13199C2C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77F59-54EB-4E43-86A7-831B365E5D14}" type="datetimeFigureOut">
              <a:rPr lang="sv-SE" smtClean="0"/>
              <a:pPr/>
              <a:t>2025-01-18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4E00D-8298-46BD-8EB7-625A13199C2C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77F59-54EB-4E43-86A7-831B365E5D14}" type="datetimeFigureOut">
              <a:rPr lang="sv-SE" smtClean="0"/>
              <a:pPr/>
              <a:t>2025-01-18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4E00D-8298-46BD-8EB7-625A13199C2C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77F59-54EB-4E43-86A7-831B365E5D14}" type="datetimeFigureOut">
              <a:rPr lang="sv-SE" smtClean="0"/>
              <a:pPr/>
              <a:t>2025-01-18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4E00D-8298-46BD-8EB7-625A13199C2C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77F59-54EB-4E43-86A7-831B365E5D14}" type="datetimeFigureOut">
              <a:rPr lang="sv-SE" smtClean="0"/>
              <a:pPr/>
              <a:t>2025-01-18</a:t>
            </a:fld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4E00D-8298-46BD-8EB7-625A13199C2C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77F59-54EB-4E43-86A7-831B365E5D14}" type="datetimeFigureOut">
              <a:rPr lang="sv-SE" smtClean="0"/>
              <a:pPr/>
              <a:t>2025-01-18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4E00D-8298-46BD-8EB7-625A13199C2C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77F59-54EB-4E43-86A7-831B365E5D14}" type="datetimeFigureOut">
              <a:rPr lang="sv-SE" smtClean="0"/>
              <a:pPr/>
              <a:t>2025-01-18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4E00D-8298-46BD-8EB7-625A13199C2C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77F59-54EB-4E43-86A7-831B365E5D14}" type="datetimeFigureOut">
              <a:rPr lang="sv-SE" smtClean="0"/>
              <a:pPr/>
              <a:t>2025-01-18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4E00D-8298-46BD-8EB7-625A13199C2C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77F59-54EB-4E43-86A7-831B365E5D14}" type="datetimeFigureOut">
              <a:rPr lang="sv-SE" smtClean="0"/>
              <a:pPr/>
              <a:t>2025-01-18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4E00D-8298-46BD-8EB7-625A13199C2C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77F59-54EB-4E43-86A7-831B365E5D14}" type="datetimeFigureOut">
              <a:rPr lang="sv-SE" smtClean="0"/>
              <a:pPr/>
              <a:t>2025-01-18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84E00D-8298-46BD-8EB7-625A13199C2C}" type="slidenum">
              <a:rPr lang="sv-SE" smtClean="0"/>
              <a:pPr/>
              <a:t>‹#›</a:t>
            </a:fld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objekt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2348880"/>
            <a:ext cx="2293903" cy="4248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9" name="Grupp 18"/>
          <p:cNvGrpSpPr/>
          <p:nvPr/>
        </p:nvGrpSpPr>
        <p:grpSpPr>
          <a:xfrm>
            <a:off x="6804248" y="4149080"/>
            <a:ext cx="1656184" cy="864096"/>
            <a:chOff x="6084168" y="4653136"/>
            <a:chExt cx="1656184" cy="864096"/>
          </a:xfrm>
        </p:grpSpPr>
        <p:sp>
          <p:nvSpPr>
            <p:cNvPr id="9" name="Rektangel 8"/>
            <p:cNvSpPr/>
            <p:nvPr/>
          </p:nvSpPr>
          <p:spPr>
            <a:xfrm>
              <a:off x="6084168" y="4653136"/>
              <a:ext cx="1656184" cy="86409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8" name="Rektangel 7"/>
            <p:cNvSpPr/>
            <p:nvPr/>
          </p:nvSpPr>
          <p:spPr>
            <a:xfrm>
              <a:off x="6300192" y="4797152"/>
              <a:ext cx="1224136" cy="57606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dirty="0" err="1" smtClean="0">
                  <a:solidFill>
                    <a:schemeClr val="tx1"/>
                  </a:solidFill>
                </a:rPr>
                <a:t>Buzzer</a:t>
              </a:r>
              <a:endParaRPr lang="sv-SE" sz="1400" dirty="0">
                <a:solidFill>
                  <a:schemeClr val="tx1"/>
                </a:solidFill>
              </a:endParaRPr>
            </a:p>
          </p:txBody>
        </p:sp>
        <p:sp>
          <p:nvSpPr>
            <p:cNvPr id="16" name="Rektangel 15"/>
            <p:cNvSpPr/>
            <p:nvPr/>
          </p:nvSpPr>
          <p:spPr>
            <a:xfrm>
              <a:off x="6156176" y="4869160"/>
              <a:ext cx="432048" cy="14401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900" dirty="0" smtClean="0">
                  <a:solidFill>
                    <a:schemeClr val="tx1"/>
                  </a:solidFill>
                </a:rPr>
                <a:t>VCC</a:t>
              </a:r>
              <a:endParaRPr lang="sv-SE" sz="900" dirty="0">
                <a:solidFill>
                  <a:schemeClr val="tx1"/>
                </a:solidFill>
              </a:endParaRPr>
            </a:p>
          </p:txBody>
        </p:sp>
        <p:sp>
          <p:nvSpPr>
            <p:cNvPr id="17" name="Rektangel 16"/>
            <p:cNvSpPr/>
            <p:nvPr/>
          </p:nvSpPr>
          <p:spPr>
            <a:xfrm>
              <a:off x="6156176" y="5157192"/>
              <a:ext cx="432048" cy="14401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900" dirty="0" smtClean="0">
                  <a:solidFill>
                    <a:schemeClr val="tx1"/>
                  </a:solidFill>
                </a:rPr>
                <a:t>GND</a:t>
              </a:r>
              <a:endParaRPr lang="sv-SE" sz="900" dirty="0">
                <a:solidFill>
                  <a:schemeClr val="tx1"/>
                </a:solidFill>
              </a:endParaRPr>
            </a:p>
          </p:txBody>
        </p:sp>
        <p:sp>
          <p:nvSpPr>
            <p:cNvPr id="18" name="Rektangel 17"/>
            <p:cNvSpPr/>
            <p:nvPr/>
          </p:nvSpPr>
          <p:spPr>
            <a:xfrm>
              <a:off x="6156176" y="5013176"/>
              <a:ext cx="432048" cy="14401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900" dirty="0" smtClean="0">
                  <a:solidFill>
                    <a:schemeClr val="tx1"/>
                  </a:solidFill>
                </a:rPr>
                <a:t>I/O</a:t>
              </a:r>
              <a:endParaRPr lang="sv-SE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Grupp 28"/>
          <p:cNvGrpSpPr/>
          <p:nvPr/>
        </p:nvGrpSpPr>
        <p:grpSpPr>
          <a:xfrm>
            <a:off x="6948264" y="1694458"/>
            <a:ext cx="1656184" cy="864096"/>
            <a:chOff x="4067944" y="3501008"/>
            <a:chExt cx="1656184" cy="864096"/>
          </a:xfrm>
        </p:grpSpPr>
        <p:sp>
          <p:nvSpPr>
            <p:cNvPr id="23" name="Rektangel 22"/>
            <p:cNvSpPr/>
            <p:nvPr/>
          </p:nvSpPr>
          <p:spPr>
            <a:xfrm>
              <a:off x="4067944" y="3501008"/>
              <a:ext cx="1656184" cy="86409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4" name="Rektangel 23"/>
            <p:cNvSpPr/>
            <p:nvPr/>
          </p:nvSpPr>
          <p:spPr>
            <a:xfrm>
              <a:off x="4283968" y="3645024"/>
              <a:ext cx="1224136" cy="57606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dirty="0" smtClean="0">
                  <a:solidFill>
                    <a:schemeClr val="tx1"/>
                  </a:solidFill>
                </a:rPr>
                <a:t>PCF8574</a:t>
              </a:r>
              <a:endParaRPr lang="sv-SE" sz="1400" dirty="0">
                <a:solidFill>
                  <a:schemeClr val="tx1"/>
                </a:solidFill>
              </a:endParaRPr>
            </a:p>
          </p:txBody>
        </p:sp>
        <p:sp>
          <p:nvSpPr>
            <p:cNvPr id="25" name="Rektangel 24"/>
            <p:cNvSpPr/>
            <p:nvPr/>
          </p:nvSpPr>
          <p:spPr>
            <a:xfrm>
              <a:off x="4139952" y="3645024"/>
              <a:ext cx="432048" cy="14401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900" dirty="0" smtClean="0">
                  <a:solidFill>
                    <a:schemeClr val="tx1"/>
                  </a:solidFill>
                </a:rPr>
                <a:t>SCL</a:t>
              </a:r>
              <a:endParaRPr lang="sv-SE" sz="900" dirty="0">
                <a:solidFill>
                  <a:schemeClr val="tx1"/>
                </a:solidFill>
              </a:endParaRPr>
            </a:p>
          </p:txBody>
        </p:sp>
        <p:sp>
          <p:nvSpPr>
            <p:cNvPr id="26" name="Rektangel 25"/>
            <p:cNvSpPr/>
            <p:nvPr/>
          </p:nvSpPr>
          <p:spPr>
            <a:xfrm>
              <a:off x="4139952" y="4077072"/>
              <a:ext cx="432048" cy="14401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900" dirty="0" smtClean="0">
                  <a:solidFill>
                    <a:schemeClr val="tx1"/>
                  </a:solidFill>
                </a:rPr>
                <a:t>GND</a:t>
              </a:r>
              <a:endParaRPr lang="sv-SE" sz="900" dirty="0">
                <a:solidFill>
                  <a:schemeClr val="tx1"/>
                </a:solidFill>
              </a:endParaRPr>
            </a:p>
          </p:txBody>
        </p:sp>
        <p:sp>
          <p:nvSpPr>
            <p:cNvPr id="27" name="Rektangel 26"/>
            <p:cNvSpPr/>
            <p:nvPr/>
          </p:nvSpPr>
          <p:spPr>
            <a:xfrm>
              <a:off x="4139952" y="3789040"/>
              <a:ext cx="432048" cy="14401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900" dirty="0" smtClean="0">
                  <a:solidFill>
                    <a:schemeClr val="tx1"/>
                  </a:solidFill>
                </a:rPr>
                <a:t>SDA</a:t>
              </a:r>
              <a:endParaRPr lang="sv-SE" sz="900" dirty="0">
                <a:solidFill>
                  <a:schemeClr val="tx1"/>
                </a:solidFill>
              </a:endParaRPr>
            </a:p>
          </p:txBody>
        </p:sp>
        <p:sp>
          <p:nvSpPr>
            <p:cNvPr id="28" name="Rektangel 27"/>
            <p:cNvSpPr/>
            <p:nvPr/>
          </p:nvSpPr>
          <p:spPr>
            <a:xfrm>
              <a:off x="4139952" y="3933056"/>
              <a:ext cx="432048" cy="14401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900" dirty="0" smtClean="0">
                  <a:solidFill>
                    <a:schemeClr val="tx1"/>
                  </a:solidFill>
                </a:rPr>
                <a:t>VCC</a:t>
              </a:r>
              <a:endParaRPr lang="sv-SE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1" name="Grupp 40"/>
          <p:cNvGrpSpPr/>
          <p:nvPr/>
        </p:nvGrpSpPr>
        <p:grpSpPr>
          <a:xfrm>
            <a:off x="4427984" y="1700808"/>
            <a:ext cx="1656184" cy="864096"/>
            <a:chOff x="2987824" y="3501008"/>
            <a:chExt cx="1656184" cy="864096"/>
          </a:xfrm>
        </p:grpSpPr>
        <p:sp>
          <p:nvSpPr>
            <p:cNvPr id="31" name="Rektangel 30"/>
            <p:cNvSpPr/>
            <p:nvPr/>
          </p:nvSpPr>
          <p:spPr>
            <a:xfrm>
              <a:off x="2987824" y="3501008"/>
              <a:ext cx="1656184" cy="86409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2" name="Rektangel 31"/>
            <p:cNvSpPr/>
            <p:nvPr/>
          </p:nvSpPr>
          <p:spPr>
            <a:xfrm>
              <a:off x="3203848" y="3645024"/>
              <a:ext cx="1224136" cy="57606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dirty="0" smtClean="0">
                  <a:solidFill>
                    <a:schemeClr val="tx1"/>
                  </a:solidFill>
                </a:rPr>
                <a:t>PCF8T</a:t>
              </a:r>
              <a:endParaRPr lang="sv-SE" sz="1400" dirty="0">
                <a:solidFill>
                  <a:schemeClr val="tx1"/>
                </a:solidFill>
              </a:endParaRPr>
            </a:p>
          </p:txBody>
        </p:sp>
        <p:sp>
          <p:nvSpPr>
            <p:cNvPr id="33" name="Rektangel 32"/>
            <p:cNvSpPr/>
            <p:nvPr/>
          </p:nvSpPr>
          <p:spPr>
            <a:xfrm>
              <a:off x="3059832" y="3645024"/>
              <a:ext cx="432048" cy="14401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900" dirty="0" smtClean="0">
                  <a:solidFill>
                    <a:schemeClr val="tx1"/>
                  </a:solidFill>
                </a:rPr>
                <a:t>SCL</a:t>
              </a:r>
              <a:endParaRPr lang="sv-SE" sz="900" dirty="0">
                <a:solidFill>
                  <a:schemeClr val="tx1"/>
                </a:solidFill>
              </a:endParaRPr>
            </a:p>
          </p:txBody>
        </p:sp>
        <p:sp>
          <p:nvSpPr>
            <p:cNvPr id="34" name="Rektangel 33"/>
            <p:cNvSpPr/>
            <p:nvPr/>
          </p:nvSpPr>
          <p:spPr>
            <a:xfrm>
              <a:off x="3059832" y="4077072"/>
              <a:ext cx="432048" cy="14401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900" dirty="0" smtClean="0">
                  <a:solidFill>
                    <a:schemeClr val="tx1"/>
                  </a:solidFill>
                </a:rPr>
                <a:t>GND</a:t>
              </a:r>
              <a:endParaRPr lang="sv-SE" sz="900" dirty="0">
                <a:solidFill>
                  <a:schemeClr val="tx1"/>
                </a:solidFill>
              </a:endParaRPr>
            </a:p>
          </p:txBody>
        </p:sp>
        <p:sp>
          <p:nvSpPr>
            <p:cNvPr id="35" name="Rektangel 34"/>
            <p:cNvSpPr/>
            <p:nvPr/>
          </p:nvSpPr>
          <p:spPr>
            <a:xfrm>
              <a:off x="3059832" y="3789040"/>
              <a:ext cx="432048" cy="14401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900" dirty="0" smtClean="0">
                  <a:solidFill>
                    <a:schemeClr val="tx1"/>
                  </a:solidFill>
                </a:rPr>
                <a:t>SDA</a:t>
              </a:r>
              <a:endParaRPr lang="sv-SE" sz="900" dirty="0">
                <a:solidFill>
                  <a:schemeClr val="tx1"/>
                </a:solidFill>
              </a:endParaRPr>
            </a:p>
          </p:txBody>
        </p:sp>
        <p:sp>
          <p:nvSpPr>
            <p:cNvPr id="36" name="Rektangel 35"/>
            <p:cNvSpPr/>
            <p:nvPr/>
          </p:nvSpPr>
          <p:spPr>
            <a:xfrm>
              <a:off x="3059832" y="3933056"/>
              <a:ext cx="432048" cy="14401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900" dirty="0" smtClean="0">
                  <a:solidFill>
                    <a:schemeClr val="tx1"/>
                  </a:solidFill>
                </a:rPr>
                <a:t>VCC</a:t>
              </a:r>
              <a:endParaRPr lang="sv-SE" sz="900" dirty="0">
                <a:solidFill>
                  <a:schemeClr val="tx1"/>
                </a:solidFill>
              </a:endParaRPr>
            </a:p>
          </p:txBody>
        </p:sp>
        <p:sp>
          <p:nvSpPr>
            <p:cNvPr id="37" name="Rektangel 36"/>
            <p:cNvSpPr/>
            <p:nvPr/>
          </p:nvSpPr>
          <p:spPr>
            <a:xfrm>
              <a:off x="4139952" y="3645024"/>
              <a:ext cx="432048" cy="14401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900" dirty="0" smtClean="0">
                  <a:solidFill>
                    <a:schemeClr val="tx1"/>
                  </a:solidFill>
                </a:rPr>
                <a:t>SCL</a:t>
              </a:r>
              <a:endParaRPr lang="sv-SE" sz="900" dirty="0">
                <a:solidFill>
                  <a:schemeClr val="tx1"/>
                </a:solidFill>
              </a:endParaRPr>
            </a:p>
          </p:txBody>
        </p:sp>
        <p:sp>
          <p:nvSpPr>
            <p:cNvPr id="38" name="Rektangel 37"/>
            <p:cNvSpPr/>
            <p:nvPr/>
          </p:nvSpPr>
          <p:spPr>
            <a:xfrm>
              <a:off x="4139952" y="4077072"/>
              <a:ext cx="432048" cy="14401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900" dirty="0" smtClean="0">
                  <a:solidFill>
                    <a:schemeClr val="tx1"/>
                  </a:solidFill>
                </a:rPr>
                <a:t>GND</a:t>
              </a:r>
              <a:endParaRPr lang="sv-SE" sz="900" dirty="0">
                <a:solidFill>
                  <a:schemeClr val="tx1"/>
                </a:solidFill>
              </a:endParaRPr>
            </a:p>
          </p:txBody>
        </p:sp>
        <p:sp>
          <p:nvSpPr>
            <p:cNvPr id="39" name="Rektangel 38"/>
            <p:cNvSpPr/>
            <p:nvPr/>
          </p:nvSpPr>
          <p:spPr>
            <a:xfrm>
              <a:off x="4139952" y="3789040"/>
              <a:ext cx="432048" cy="14401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900" dirty="0" smtClean="0">
                  <a:solidFill>
                    <a:schemeClr val="tx1"/>
                  </a:solidFill>
                </a:rPr>
                <a:t>SDA</a:t>
              </a:r>
              <a:endParaRPr lang="sv-SE" sz="900" dirty="0">
                <a:solidFill>
                  <a:schemeClr val="tx1"/>
                </a:solidFill>
              </a:endParaRPr>
            </a:p>
          </p:txBody>
        </p:sp>
        <p:sp>
          <p:nvSpPr>
            <p:cNvPr id="40" name="Rektangel 39"/>
            <p:cNvSpPr/>
            <p:nvPr/>
          </p:nvSpPr>
          <p:spPr>
            <a:xfrm>
              <a:off x="4139952" y="3933056"/>
              <a:ext cx="432048" cy="14401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900" dirty="0" smtClean="0">
                  <a:solidFill>
                    <a:schemeClr val="tx1"/>
                  </a:solidFill>
                </a:rPr>
                <a:t>VCC</a:t>
              </a:r>
              <a:endParaRPr lang="sv-SE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3" name="Vinklad  42"/>
          <p:cNvCxnSpPr>
            <a:stCxn id="37" idx="3"/>
            <a:endCxn id="25" idx="1"/>
          </p:cNvCxnSpPr>
          <p:nvPr/>
        </p:nvCxnSpPr>
        <p:spPr>
          <a:xfrm flipV="1">
            <a:off x="6012160" y="1910482"/>
            <a:ext cx="1008112" cy="6350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Vinklad  43"/>
          <p:cNvCxnSpPr>
            <a:stCxn id="39" idx="3"/>
            <a:endCxn id="27" idx="1"/>
          </p:cNvCxnSpPr>
          <p:nvPr/>
        </p:nvCxnSpPr>
        <p:spPr>
          <a:xfrm flipV="1">
            <a:off x="6012160" y="2054498"/>
            <a:ext cx="1008112" cy="6350"/>
          </a:xfrm>
          <a:prstGeom prst="bentConnector3">
            <a:avLst>
              <a:gd name="adj1" fmla="val 50000"/>
            </a:avLst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Vinklad  46"/>
          <p:cNvCxnSpPr>
            <a:stCxn id="40" idx="3"/>
            <a:endCxn id="28" idx="1"/>
          </p:cNvCxnSpPr>
          <p:nvPr/>
        </p:nvCxnSpPr>
        <p:spPr>
          <a:xfrm flipV="1">
            <a:off x="6012160" y="2198514"/>
            <a:ext cx="1008112" cy="635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Vinklad  49"/>
          <p:cNvCxnSpPr>
            <a:stCxn id="38" idx="3"/>
            <a:endCxn id="26" idx="1"/>
          </p:cNvCxnSpPr>
          <p:nvPr/>
        </p:nvCxnSpPr>
        <p:spPr>
          <a:xfrm flipV="1">
            <a:off x="6012160" y="2342530"/>
            <a:ext cx="1008112" cy="635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ktangel 52"/>
          <p:cNvSpPr/>
          <p:nvPr/>
        </p:nvSpPr>
        <p:spPr>
          <a:xfrm>
            <a:off x="3059832" y="3314125"/>
            <a:ext cx="432048" cy="1440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900" dirty="0" smtClean="0">
                <a:solidFill>
                  <a:schemeClr val="tx1"/>
                </a:solidFill>
              </a:rPr>
              <a:t>D1</a:t>
            </a:r>
            <a:endParaRPr lang="sv-SE" sz="900" dirty="0">
              <a:solidFill>
                <a:schemeClr val="tx1"/>
              </a:solidFill>
            </a:endParaRPr>
          </a:p>
        </p:txBody>
      </p:sp>
      <p:sp>
        <p:nvSpPr>
          <p:cNvPr id="54" name="Rektangel 53"/>
          <p:cNvSpPr/>
          <p:nvPr/>
        </p:nvSpPr>
        <p:spPr>
          <a:xfrm>
            <a:off x="3059832" y="3501008"/>
            <a:ext cx="432048" cy="1440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900" dirty="0" smtClean="0">
                <a:solidFill>
                  <a:schemeClr val="tx1"/>
                </a:solidFill>
              </a:rPr>
              <a:t>D2</a:t>
            </a:r>
            <a:endParaRPr lang="sv-SE" sz="900" dirty="0">
              <a:solidFill>
                <a:schemeClr val="tx1"/>
              </a:solidFill>
            </a:endParaRPr>
          </a:p>
        </p:txBody>
      </p:sp>
      <p:cxnSp>
        <p:nvCxnSpPr>
          <p:cNvPr id="55" name="Vinklad  54"/>
          <p:cNvCxnSpPr>
            <a:stCxn id="53" idx="3"/>
            <a:endCxn id="33" idx="1"/>
          </p:cNvCxnSpPr>
          <p:nvPr/>
        </p:nvCxnSpPr>
        <p:spPr>
          <a:xfrm flipV="1">
            <a:off x="3491880" y="1916832"/>
            <a:ext cx="1008112" cy="1469301"/>
          </a:xfrm>
          <a:prstGeom prst="bentConnector3">
            <a:avLst>
              <a:gd name="adj1" fmla="val 33742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Vinklad  59"/>
          <p:cNvCxnSpPr>
            <a:stCxn id="54" idx="3"/>
            <a:endCxn id="35" idx="1"/>
          </p:cNvCxnSpPr>
          <p:nvPr/>
        </p:nvCxnSpPr>
        <p:spPr>
          <a:xfrm flipV="1">
            <a:off x="3491880" y="2060848"/>
            <a:ext cx="1008112" cy="1512168"/>
          </a:xfrm>
          <a:prstGeom prst="bentConnector3">
            <a:avLst>
              <a:gd name="adj1" fmla="val 50000"/>
            </a:avLst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ktangel 62"/>
          <p:cNvSpPr/>
          <p:nvPr/>
        </p:nvSpPr>
        <p:spPr>
          <a:xfrm>
            <a:off x="3059832" y="4024116"/>
            <a:ext cx="432048" cy="1440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900" dirty="0" smtClean="0">
                <a:solidFill>
                  <a:schemeClr val="tx1"/>
                </a:solidFill>
              </a:rPr>
              <a:t>3V</a:t>
            </a:r>
            <a:endParaRPr lang="sv-SE" sz="900" dirty="0">
              <a:solidFill>
                <a:schemeClr val="tx1"/>
              </a:solidFill>
            </a:endParaRPr>
          </a:p>
        </p:txBody>
      </p:sp>
      <p:sp>
        <p:nvSpPr>
          <p:cNvPr id="64" name="Rektangel 63"/>
          <p:cNvSpPr/>
          <p:nvPr/>
        </p:nvSpPr>
        <p:spPr>
          <a:xfrm>
            <a:off x="3059832" y="4206799"/>
            <a:ext cx="432048" cy="1440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9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65" name="Rektangel 64"/>
          <p:cNvSpPr/>
          <p:nvPr/>
        </p:nvSpPr>
        <p:spPr>
          <a:xfrm>
            <a:off x="3059832" y="4384156"/>
            <a:ext cx="432048" cy="1440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900" dirty="0" smtClean="0">
                <a:solidFill>
                  <a:schemeClr val="tx1"/>
                </a:solidFill>
              </a:rPr>
              <a:t>D5</a:t>
            </a:r>
            <a:endParaRPr lang="sv-SE" sz="900" dirty="0">
              <a:solidFill>
                <a:schemeClr val="tx1"/>
              </a:solidFill>
            </a:endParaRPr>
          </a:p>
        </p:txBody>
      </p:sp>
      <p:sp>
        <p:nvSpPr>
          <p:cNvPr id="66" name="Rektangel 65"/>
          <p:cNvSpPr/>
          <p:nvPr/>
        </p:nvSpPr>
        <p:spPr>
          <a:xfrm>
            <a:off x="3059832" y="4562076"/>
            <a:ext cx="432048" cy="1440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900" dirty="0" smtClean="0">
                <a:solidFill>
                  <a:schemeClr val="tx1"/>
                </a:solidFill>
              </a:rPr>
              <a:t>D6</a:t>
            </a:r>
            <a:endParaRPr lang="sv-SE" sz="900" dirty="0">
              <a:solidFill>
                <a:schemeClr val="tx1"/>
              </a:solidFill>
            </a:endParaRPr>
          </a:p>
        </p:txBody>
      </p:sp>
      <p:sp>
        <p:nvSpPr>
          <p:cNvPr id="67" name="Rektangel 66"/>
          <p:cNvSpPr/>
          <p:nvPr/>
        </p:nvSpPr>
        <p:spPr>
          <a:xfrm>
            <a:off x="3059832" y="5449987"/>
            <a:ext cx="432048" cy="1440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9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68" name="Rektangel 67"/>
          <p:cNvSpPr/>
          <p:nvPr/>
        </p:nvSpPr>
        <p:spPr>
          <a:xfrm>
            <a:off x="3059832" y="5627344"/>
            <a:ext cx="432048" cy="1440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900" dirty="0" smtClean="0">
                <a:solidFill>
                  <a:schemeClr val="tx1"/>
                </a:solidFill>
              </a:rPr>
              <a:t>3V</a:t>
            </a:r>
            <a:endParaRPr lang="sv-SE" sz="900" dirty="0">
              <a:solidFill>
                <a:schemeClr val="tx1"/>
              </a:solidFill>
            </a:endParaRPr>
          </a:p>
        </p:txBody>
      </p:sp>
      <p:cxnSp>
        <p:nvCxnSpPr>
          <p:cNvPr id="69" name="Vinklad  68"/>
          <p:cNvCxnSpPr>
            <a:stCxn id="63" idx="3"/>
            <a:endCxn id="16" idx="1"/>
          </p:cNvCxnSpPr>
          <p:nvPr/>
        </p:nvCxnSpPr>
        <p:spPr>
          <a:xfrm>
            <a:off x="3491880" y="4096124"/>
            <a:ext cx="3384376" cy="340988"/>
          </a:xfrm>
          <a:prstGeom prst="bentConnector3">
            <a:avLst>
              <a:gd name="adj1" fmla="val 71014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Vinklad  69"/>
          <p:cNvCxnSpPr>
            <a:stCxn id="65" idx="3"/>
            <a:endCxn id="18" idx="1"/>
          </p:cNvCxnSpPr>
          <p:nvPr/>
        </p:nvCxnSpPr>
        <p:spPr>
          <a:xfrm>
            <a:off x="3491880" y="4456164"/>
            <a:ext cx="3384376" cy="124964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Vinklad  70"/>
          <p:cNvCxnSpPr>
            <a:stCxn id="64" idx="3"/>
            <a:endCxn id="17" idx="1"/>
          </p:cNvCxnSpPr>
          <p:nvPr/>
        </p:nvCxnSpPr>
        <p:spPr>
          <a:xfrm>
            <a:off x="3491880" y="4278807"/>
            <a:ext cx="3384376" cy="446337"/>
          </a:xfrm>
          <a:prstGeom prst="bentConnector3">
            <a:avLst>
              <a:gd name="adj1" fmla="val 6482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Grupp 80"/>
          <p:cNvGrpSpPr/>
          <p:nvPr/>
        </p:nvGrpSpPr>
        <p:grpSpPr>
          <a:xfrm>
            <a:off x="6804248" y="5177444"/>
            <a:ext cx="1656184" cy="864096"/>
            <a:chOff x="6084168" y="4653136"/>
            <a:chExt cx="1656184" cy="864096"/>
          </a:xfrm>
        </p:grpSpPr>
        <p:sp>
          <p:nvSpPr>
            <p:cNvPr id="82" name="Rektangel 81"/>
            <p:cNvSpPr/>
            <p:nvPr/>
          </p:nvSpPr>
          <p:spPr>
            <a:xfrm>
              <a:off x="6084168" y="4653136"/>
              <a:ext cx="1656184" cy="86409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83" name="Rektangel 82"/>
            <p:cNvSpPr/>
            <p:nvPr/>
          </p:nvSpPr>
          <p:spPr>
            <a:xfrm>
              <a:off x="6300192" y="4797152"/>
              <a:ext cx="1224136" cy="57606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/>
                  </a:solidFill>
                </a:rPr>
                <a:t>Led12</a:t>
              </a:r>
            </a:p>
          </p:txBody>
        </p:sp>
        <p:sp>
          <p:nvSpPr>
            <p:cNvPr id="84" name="Rektangel 83"/>
            <p:cNvSpPr/>
            <p:nvPr/>
          </p:nvSpPr>
          <p:spPr>
            <a:xfrm>
              <a:off x="6156176" y="4869160"/>
              <a:ext cx="432048" cy="14401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900" dirty="0" smtClean="0">
                  <a:solidFill>
                    <a:schemeClr val="tx1"/>
                  </a:solidFill>
                </a:rPr>
                <a:t>GND</a:t>
              </a:r>
              <a:endParaRPr lang="sv-SE" sz="900" dirty="0">
                <a:solidFill>
                  <a:schemeClr val="tx1"/>
                </a:solidFill>
              </a:endParaRPr>
            </a:p>
          </p:txBody>
        </p:sp>
        <p:sp>
          <p:nvSpPr>
            <p:cNvPr id="85" name="Rektangel 84"/>
            <p:cNvSpPr/>
            <p:nvPr/>
          </p:nvSpPr>
          <p:spPr>
            <a:xfrm>
              <a:off x="6156176" y="5157192"/>
              <a:ext cx="432048" cy="14401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900" dirty="0" smtClean="0">
                  <a:solidFill>
                    <a:schemeClr val="tx1"/>
                  </a:solidFill>
                </a:rPr>
                <a:t>+5V</a:t>
              </a:r>
              <a:endParaRPr lang="sv-SE" sz="900" dirty="0">
                <a:solidFill>
                  <a:schemeClr val="tx1"/>
                </a:solidFill>
              </a:endParaRPr>
            </a:p>
          </p:txBody>
        </p:sp>
        <p:sp>
          <p:nvSpPr>
            <p:cNvPr id="86" name="Rektangel 85"/>
            <p:cNvSpPr/>
            <p:nvPr/>
          </p:nvSpPr>
          <p:spPr>
            <a:xfrm>
              <a:off x="6156176" y="5013176"/>
              <a:ext cx="432048" cy="14401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900" dirty="0" smtClean="0">
                  <a:solidFill>
                    <a:schemeClr val="tx1"/>
                  </a:solidFill>
                </a:rPr>
                <a:t>I/O</a:t>
              </a:r>
              <a:endParaRPr lang="sv-SE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7" name="Vinklad  86"/>
          <p:cNvCxnSpPr>
            <a:stCxn id="66" idx="3"/>
            <a:endCxn id="86" idx="1"/>
          </p:cNvCxnSpPr>
          <p:nvPr/>
        </p:nvCxnSpPr>
        <p:spPr>
          <a:xfrm>
            <a:off x="3491880" y="4634084"/>
            <a:ext cx="3384376" cy="975408"/>
          </a:xfrm>
          <a:prstGeom prst="bentConnector3">
            <a:avLst>
              <a:gd name="adj1" fmla="val 27570"/>
            </a:avLst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Vinklad  87"/>
          <p:cNvCxnSpPr>
            <a:stCxn id="68" idx="3"/>
            <a:endCxn id="85" idx="1"/>
          </p:cNvCxnSpPr>
          <p:nvPr/>
        </p:nvCxnSpPr>
        <p:spPr>
          <a:xfrm>
            <a:off x="3491880" y="5699352"/>
            <a:ext cx="3384376" cy="54156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Vinklad  55"/>
          <p:cNvCxnSpPr>
            <a:stCxn id="67" idx="3"/>
            <a:endCxn id="84" idx="1"/>
          </p:cNvCxnSpPr>
          <p:nvPr/>
        </p:nvCxnSpPr>
        <p:spPr>
          <a:xfrm flipV="1">
            <a:off x="3491880" y="5465476"/>
            <a:ext cx="3384376" cy="5651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ktangel 106"/>
          <p:cNvSpPr/>
          <p:nvPr/>
        </p:nvSpPr>
        <p:spPr>
          <a:xfrm>
            <a:off x="467544" y="5445224"/>
            <a:ext cx="432048" cy="1440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9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08" name="Rektangel 107"/>
          <p:cNvSpPr/>
          <p:nvPr/>
        </p:nvSpPr>
        <p:spPr>
          <a:xfrm>
            <a:off x="467544" y="5632107"/>
            <a:ext cx="432048" cy="1440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900" dirty="0" smtClean="0">
                <a:solidFill>
                  <a:schemeClr val="tx1"/>
                </a:solidFill>
              </a:rPr>
              <a:t>VIN</a:t>
            </a:r>
            <a:endParaRPr lang="sv-SE" sz="900" dirty="0">
              <a:solidFill>
                <a:schemeClr val="tx1"/>
              </a:solidFill>
            </a:endParaRPr>
          </a:p>
        </p:txBody>
      </p:sp>
      <p:cxnSp>
        <p:nvCxnSpPr>
          <p:cNvPr id="109" name="Vinklad  108"/>
          <p:cNvCxnSpPr>
            <a:stCxn id="107" idx="1"/>
            <a:endCxn id="34" idx="1"/>
          </p:cNvCxnSpPr>
          <p:nvPr/>
        </p:nvCxnSpPr>
        <p:spPr>
          <a:xfrm rot="10800000" flipH="1">
            <a:off x="467544" y="2348880"/>
            <a:ext cx="4032448" cy="3168352"/>
          </a:xfrm>
          <a:prstGeom prst="bentConnector3">
            <a:avLst>
              <a:gd name="adj1" fmla="val -2674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Vinklad  109"/>
          <p:cNvCxnSpPr>
            <a:stCxn id="108" idx="1"/>
            <a:endCxn id="36" idx="1"/>
          </p:cNvCxnSpPr>
          <p:nvPr/>
        </p:nvCxnSpPr>
        <p:spPr>
          <a:xfrm rot="10800000" flipH="1">
            <a:off x="467544" y="2204865"/>
            <a:ext cx="4032448" cy="3499251"/>
          </a:xfrm>
          <a:prstGeom prst="bentConnector3">
            <a:avLst>
              <a:gd name="adj1" fmla="val -5669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ruta 163"/>
          <p:cNvSpPr txBox="1"/>
          <p:nvPr/>
        </p:nvSpPr>
        <p:spPr>
          <a:xfrm>
            <a:off x="6300192" y="1484784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i2c</a:t>
            </a:r>
            <a:endParaRPr lang="sv-SE" dirty="0"/>
          </a:p>
        </p:txBody>
      </p:sp>
      <p:sp>
        <p:nvSpPr>
          <p:cNvPr id="165" name="textruta 164"/>
          <p:cNvSpPr txBox="1"/>
          <p:nvPr/>
        </p:nvSpPr>
        <p:spPr>
          <a:xfrm>
            <a:off x="3851920" y="1484784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i2c</a:t>
            </a:r>
            <a:endParaRPr lang="sv-SE" dirty="0"/>
          </a:p>
        </p:txBody>
      </p:sp>
      <p:sp>
        <p:nvSpPr>
          <p:cNvPr id="166" name="textruta 165"/>
          <p:cNvSpPr txBox="1"/>
          <p:nvPr/>
        </p:nvSpPr>
        <p:spPr>
          <a:xfrm>
            <a:off x="3695748" y="476672"/>
            <a:ext cx="1812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Kopplingsschema</a:t>
            </a:r>
            <a:endParaRPr lang="sv-SE" dirty="0"/>
          </a:p>
        </p:txBody>
      </p:sp>
      <p:sp>
        <p:nvSpPr>
          <p:cNvPr id="167" name="textruta 166"/>
          <p:cNvSpPr txBox="1"/>
          <p:nvPr/>
        </p:nvSpPr>
        <p:spPr>
          <a:xfrm>
            <a:off x="7380312" y="1340768"/>
            <a:ext cx="7087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 smtClean="0"/>
              <a:t>Display</a:t>
            </a:r>
            <a:endParaRPr lang="sv-SE" sz="1400" dirty="0"/>
          </a:p>
        </p:txBody>
      </p:sp>
      <p:sp>
        <p:nvSpPr>
          <p:cNvPr id="168" name="textruta 167"/>
          <p:cNvSpPr txBox="1"/>
          <p:nvPr/>
        </p:nvSpPr>
        <p:spPr>
          <a:xfrm>
            <a:off x="4860032" y="1340768"/>
            <a:ext cx="720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 err="1" smtClean="0"/>
              <a:t>Keypad</a:t>
            </a:r>
            <a:endParaRPr lang="sv-SE" sz="1400" dirty="0"/>
          </a:p>
        </p:txBody>
      </p:sp>
      <p:sp>
        <p:nvSpPr>
          <p:cNvPr id="62" name="Rektangel 61"/>
          <p:cNvSpPr/>
          <p:nvPr/>
        </p:nvSpPr>
        <p:spPr>
          <a:xfrm>
            <a:off x="3059832" y="3140968"/>
            <a:ext cx="432048" cy="1440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900" dirty="0" smtClean="0">
                <a:solidFill>
                  <a:schemeClr val="tx1"/>
                </a:solidFill>
              </a:rPr>
              <a:t>D0</a:t>
            </a:r>
            <a:endParaRPr lang="sv-SE" sz="900" dirty="0">
              <a:solidFill>
                <a:schemeClr val="tx1"/>
              </a:solidFill>
            </a:endParaRPr>
          </a:p>
        </p:txBody>
      </p:sp>
      <p:sp>
        <p:nvSpPr>
          <p:cNvPr id="72" name="textruta 71"/>
          <p:cNvSpPr txBox="1"/>
          <p:nvPr/>
        </p:nvSpPr>
        <p:spPr>
          <a:xfrm>
            <a:off x="4499992" y="3022830"/>
            <a:ext cx="1597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Password</a:t>
            </a:r>
            <a:r>
              <a:rPr lang="sv-SE" dirty="0" smtClean="0"/>
              <a:t> reset</a:t>
            </a:r>
            <a:endParaRPr lang="sv-SE" dirty="0"/>
          </a:p>
        </p:txBody>
      </p:sp>
      <p:cxnSp>
        <p:nvCxnSpPr>
          <p:cNvPr id="74" name="Vinklad  73"/>
          <p:cNvCxnSpPr>
            <a:stCxn id="62" idx="3"/>
            <a:endCxn id="72" idx="1"/>
          </p:cNvCxnSpPr>
          <p:nvPr/>
        </p:nvCxnSpPr>
        <p:spPr>
          <a:xfrm flipV="1">
            <a:off x="3491880" y="3207496"/>
            <a:ext cx="1008112" cy="548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41</Words>
  <Application>Microsoft Office PowerPoint</Application>
  <PresentationFormat>Bildspel på skärmen (4:3)</PresentationFormat>
  <Paragraphs>39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Bildrubriker</vt:lpstr>
      </vt:variant>
      <vt:variant>
        <vt:i4>1</vt:i4>
      </vt:variant>
    </vt:vector>
  </HeadingPairs>
  <TitlesOfParts>
    <vt:vector size="2" baseType="lpstr">
      <vt:lpstr>Office-tema</vt:lpstr>
      <vt:lpstr>Bild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Bild 1</dc:title>
  <dc:creator>Benny</dc:creator>
  <cp:lastModifiedBy>Benny</cp:lastModifiedBy>
  <cp:revision>6</cp:revision>
  <dcterms:created xsi:type="dcterms:W3CDTF">2025-01-05T20:41:27Z</dcterms:created>
  <dcterms:modified xsi:type="dcterms:W3CDTF">2025-01-18T16:54:52Z</dcterms:modified>
</cp:coreProperties>
</file>