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75463" cy="10002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648">
          <p15:clr>
            <a:srgbClr val="747775"/>
          </p15:clr>
        </p15:guide>
        <p15:guide id="4" orient="horz" pos="67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owCw5BQIaH62oheUm1Qtzh1f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03431DB-6617-4B77-B982-9198070B7DF7}">
  <a:tblStyle styleId="{B03431DB-6617-4B77-B982-9198070B7D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114" y="-84"/>
      </p:cViewPr>
      <p:guideLst>
        <p:guide orient="horz" pos="2160"/>
        <p:guide orient="horz" pos="648"/>
        <p:guide orient="horz" pos="671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6125" y="750200"/>
            <a:ext cx="4583850" cy="375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7525" y="4751325"/>
            <a:ext cx="5500350" cy="45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7525" y="4751325"/>
            <a:ext cx="5500350" cy="45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14963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7525" y="4751325"/>
            <a:ext cx="5500350" cy="45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14963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60917" y="182755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7818" y="188296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636050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650803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792919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563623" y="1884626"/>
            <a:ext cx="25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acceptera	eller neka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2842923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3071872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Inkommande TAM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636050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65074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7928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"/>
          <p:cNvGraphicFramePr/>
          <p:nvPr/>
        </p:nvGraphicFramePr>
        <p:xfrm>
          <a:off x="2842923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"/>
          <p:cNvSpPr txBox="1"/>
          <p:nvPr/>
        </p:nvSpPr>
        <p:spPr>
          <a:xfrm>
            <a:off x="563625" y="93342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sedan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tågnummer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71872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begäran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"/>
          <p:cNvGraphicFramePr/>
          <p:nvPr/>
        </p:nvGraphicFramePr>
        <p:xfrm>
          <a:off x="135955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"/>
          <p:cNvGraphicFramePr/>
          <p:nvPr/>
        </p:nvGraphicFramePr>
        <p:xfrm>
          <a:off x="934976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"/>
          <p:cNvGraphicFramePr/>
          <p:nvPr/>
        </p:nvGraphicFramePr>
        <p:xfrm>
          <a:off x="1077092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"/>
          <p:cNvGraphicFramePr/>
          <p:nvPr/>
        </p:nvGraphicFramePr>
        <p:xfrm>
          <a:off x="121793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"/>
          <p:cNvGraphicFramePr/>
          <p:nvPr/>
        </p:nvGraphicFramePr>
        <p:xfrm>
          <a:off x="636050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lt1"/>
                          </a:solidFill>
                        </a:rPr>
                        <a:t>▶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 anchor="ctr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"/>
          <p:cNvGraphicFramePr/>
          <p:nvPr/>
        </p:nvGraphicFramePr>
        <p:xfrm>
          <a:off x="651294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"/>
          <p:cNvGraphicFramePr/>
          <p:nvPr/>
        </p:nvGraphicFramePr>
        <p:xfrm>
          <a:off x="79341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"/>
          <p:cNvGraphicFramePr/>
          <p:nvPr/>
        </p:nvGraphicFramePr>
        <p:xfrm>
          <a:off x="2842923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"/>
          <p:cNvSpPr txBox="1"/>
          <p:nvPr/>
        </p:nvSpPr>
        <p:spPr>
          <a:xfrm>
            <a:off x="563623" y="3496928"/>
            <a:ext cx="256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rapportera	eller ångra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071872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"/>
          <p:cNvGraphicFramePr/>
          <p:nvPr/>
        </p:nvGraphicFramePr>
        <p:xfrm>
          <a:off x="5570254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"/>
          <p:cNvGraphicFramePr/>
          <p:nvPr/>
        </p:nvGraphicFramePr>
        <p:xfrm>
          <a:off x="5588570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1"/>
          <p:cNvGraphicFramePr/>
          <p:nvPr/>
        </p:nvGraphicFramePr>
        <p:xfrm>
          <a:off x="5730686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#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"/>
          <p:cNvSpPr txBox="1"/>
          <p:nvPr/>
        </p:nvSpPr>
        <p:spPr>
          <a:xfrm>
            <a:off x="5486602" y="1884626"/>
            <a:ext cx="2525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acceptera	eller neka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7784517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8019349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Inkommande TAM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"/>
          <p:cNvGraphicFramePr/>
          <p:nvPr/>
        </p:nvGraphicFramePr>
        <p:xfrm>
          <a:off x="5570254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"/>
          <p:cNvGraphicFramePr/>
          <p:nvPr/>
        </p:nvGraphicFramePr>
        <p:xfrm>
          <a:off x="558374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"/>
          <p:cNvGraphicFramePr/>
          <p:nvPr/>
        </p:nvGraphicFramePr>
        <p:xfrm>
          <a:off x="572586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"/>
          <p:cNvGraphicFramePr/>
          <p:nvPr/>
        </p:nvGraphicFramePr>
        <p:xfrm>
          <a:off x="7775928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"/>
          <p:cNvSpPr txBox="1"/>
          <p:nvPr/>
        </p:nvSpPr>
        <p:spPr>
          <a:xfrm>
            <a:off x="5486600" y="93342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sedan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tågnummer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8019349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begäran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"/>
          <p:cNvGraphicFramePr/>
          <p:nvPr/>
        </p:nvGraphicFramePr>
        <p:xfrm>
          <a:off x="62925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"/>
          <p:cNvGraphicFramePr/>
          <p:nvPr/>
        </p:nvGraphicFramePr>
        <p:xfrm>
          <a:off x="5867981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"/>
          <p:cNvGraphicFramePr/>
          <p:nvPr/>
        </p:nvGraphicFramePr>
        <p:xfrm>
          <a:off x="6010097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"/>
          <p:cNvGraphicFramePr/>
          <p:nvPr/>
        </p:nvGraphicFramePr>
        <p:xfrm>
          <a:off x="615093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"/>
          <p:cNvGraphicFramePr/>
          <p:nvPr/>
        </p:nvGraphicFramePr>
        <p:xfrm>
          <a:off x="5570254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chemeClr val="lt1"/>
                          </a:solidFill>
                        </a:rPr>
                        <a:t>◀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"/>
          <p:cNvGraphicFramePr/>
          <p:nvPr/>
        </p:nvGraphicFramePr>
        <p:xfrm>
          <a:off x="558857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"/>
          <p:cNvGraphicFramePr/>
          <p:nvPr/>
        </p:nvGraphicFramePr>
        <p:xfrm>
          <a:off x="5730686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"/>
          <p:cNvGraphicFramePr/>
          <p:nvPr/>
        </p:nvGraphicFramePr>
        <p:xfrm>
          <a:off x="7780749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"/>
          <p:cNvSpPr txBox="1"/>
          <p:nvPr/>
        </p:nvSpPr>
        <p:spPr>
          <a:xfrm>
            <a:off x="5486602" y="3496928"/>
            <a:ext cx="256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8019349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531873" y="188296"/>
            <a:ext cx="9859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Enkelspår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5466650" y="188296"/>
            <a:ext cx="11400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Dubbelspår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"/>
          <p:cNvGraphicFramePr/>
          <p:nvPr/>
        </p:nvGraphicFramePr>
        <p:xfrm>
          <a:off x="5570254" y="396618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"/>
          <p:cNvGraphicFramePr/>
          <p:nvPr/>
        </p:nvGraphicFramePr>
        <p:xfrm>
          <a:off x="5588570" y="463224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"/>
          <p:cNvGraphicFramePr/>
          <p:nvPr/>
        </p:nvGraphicFramePr>
        <p:xfrm>
          <a:off x="5871528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"/>
          <p:cNvGraphicFramePr/>
          <p:nvPr/>
        </p:nvGraphicFramePr>
        <p:xfrm>
          <a:off x="7780749" y="463751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"/>
          <p:cNvSpPr txBox="1"/>
          <p:nvPr/>
        </p:nvSpPr>
        <p:spPr>
          <a:xfrm>
            <a:off x="5486600" y="4277275"/>
            <a:ext cx="25982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Tryck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destination 2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gånger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sedan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tågnummer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8019349" y="3895846"/>
            <a:ext cx="166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Avgående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när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finns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inkommande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"/>
          <p:cNvGraphicFramePr/>
          <p:nvPr/>
        </p:nvGraphicFramePr>
        <p:xfrm>
          <a:off x="6438223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"/>
          <p:cNvGraphicFramePr/>
          <p:nvPr/>
        </p:nvGraphicFramePr>
        <p:xfrm>
          <a:off x="6013644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"/>
          <p:cNvGraphicFramePr/>
          <p:nvPr/>
        </p:nvGraphicFramePr>
        <p:xfrm>
          <a:off x="6155760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"/>
          <p:cNvGraphicFramePr/>
          <p:nvPr/>
        </p:nvGraphicFramePr>
        <p:xfrm>
          <a:off x="6296602" y="462933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"/>
          <p:cNvGraphicFramePr/>
          <p:nvPr/>
        </p:nvGraphicFramePr>
        <p:xfrm>
          <a:off x="5736735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"/>
          <p:cNvGraphicFramePr/>
          <p:nvPr/>
        </p:nvGraphicFramePr>
        <p:xfrm>
          <a:off x="636050" y="44824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"/>
          <p:cNvSpPr txBox="1"/>
          <p:nvPr/>
        </p:nvSpPr>
        <p:spPr>
          <a:xfrm>
            <a:off x="3071872" y="4434348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 upptagen, försök igen lite senare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1"/>
          <p:cNvGraphicFramePr/>
          <p:nvPr/>
        </p:nvGraphicFramePr>
        <p:xfrm>
          <a:off x="636050" y="4928474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k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"/>
          <p:cNvSpPr txBox="1"/>
          <p:nvPr/>
        </p:nvSpPr>
        <p:spPr>
          <a:xfrm>
            <a:off x="3071872" y="4880391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 nekade TAM begäran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"/>
          <p:cNvGraphicFramePr/>
          <p:nvPr/>
        </p:nvGraphicFramePr>
        <p:xfrm>
          <a:off x="636050" y="537432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"/>
          <p:cNvSpPr txBox="1"/>
          <p:nvPr/>
        </p:nvSpPr>
        <p:spPr>
          <a:xfrm>
            <a:off x="3071872" y="5326237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 accepterade TAM begäran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63623" y="4044156"/>
            <a:ext cx="134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Meddelanden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"/>
          <p:cNvGraphicFramePr/>
          <p:nvPr/>
        </p:nvGraphicFramePr>
        <p:xfrm>
          <a:off x="636050" y="5813816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"/>
          <p:cNvSpPr txBox="1"/>
          <p:nvPr/>
        </p:nvSpPr>
        <p:spPr>
          <a:xfrm>
            <a:off x="3071872" y="5765733"/>
            <a:ext cx="166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begäran ångrad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"/>
          <p:cNvGraphicFramePr/>
          <p:nvPr/>
        </p:nvGraphicFramePr>
        <p:xfrm>
          <a:off x="636050" y="625569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"/>
          <p:cNvSpPr txBox="1"/>
          <p:nvPr/>
        </p:nvSpPr>
        <p:spPr>
          <a:xfrm>
            <a:off x="3071872" y="6207616"/>
            <a:ext cx="1666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Motstationen rapporterar tåg in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"/>
          <p:cNvGraphicFramePr/>
          <p:nvPr/>
        </p:nvGraphicFramePr>
        <p:xfrm>
          <a:off x="5570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1"/>
          <p:cNvGraphicFramePr/>
          <p:nvPr/>
        </p:nvGraphicFramePr>
        <p:xfrm>
          <a:off x="5570574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1"/>
          <p:cNvGraphicFramePr/>
          <p:nvPr/>
        </p:nvGraphicFramePr>
        <p:xfrm>
          <a:off x="8142758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"/>
          <p:cNvGraphicFramePr/>
          <p:nvPr/>
        </p:nvGraphicFramePr>
        <p:xfrm>
          <a:off x="5714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"/>
          <p:cNvGraphicFramePr/>
          <p:nvPr/>
        </p:nvGraphicFramePr>
        <p:xfrm>
          <a:off x="6008177" y="544726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"/>
          <p:cNvGraphicFramePr/>
          <p:nvPr/>
        </p:nvGraphicFramePr>
        <p:xfrm>
          <a:off x="6152177" y="544533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1"/>
          <p:cNvGraphicFramePr/>
          <p:nvPr/>
        </p:nvGraphicFramePr>
        <p:xfrm>
          <a:off x="5711228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1"/>
          <p:cNvGraphicFramePr/>
          <p:nvPr/>
        </p:nvGraphicFramePr>
        <p:xfrm>
          <a:off x="6004789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1"/>
          <p:cNvGraphicFramePr/>
          <p:nvPr/>
        </p:nvGraphicFramePr>
        <p:xfrm>
          <a:off x="6152177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1"/>
          <p:cNvSpPr txBox="1"/>
          <p:nvPr/>
        </p:nvSpPr>
        <p:spPr>
          <a:xfrm>
            <a:off x="6363977" y="5398974"/>
            <a:ext cx="1000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Tågriktning ut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6363977" y="5608894"/>
            <a:ext cx="986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Tågriktning in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497576" y="5381012"/>
            <a:ext cx="114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Pågående TAM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"/>
          <p:cNvGraphicFramePr/>
          <p:nvPr/>
        </p:nvGraphicFramePr>
        <p:xfrm>
          <a:off x="8289910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1"/>
          <p:cNvGraphicFramePr/>
          <p:nvPr/>
        </p:nvGraphicFramePr>
        <p:xfrm>
          <a:off x="770429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"/>
          <p:cNvGraphicFramePr/>
          <p:nvPr/>
        </p:nvGraphicFramePr>
        <p:xfrm>
          <a:off x="785441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"/>
          <p:cNvSpPr txBox="1"/>
          <p:nvPr/>
        </p:nvSpPr>
        <p:spPr>
          <a:xfrm>
            <a:off x="5466650" y="4996039"/>
            <a:ext cx="171901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Teckenförklaring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1"/>
          <p:cNvGraphicFramePr/>
          <p:nvPr/>
        </p:nvGraphicFramePr>
        <p:xfrm>
          <a:off x="5591579" y="6383630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"/>
          <p:cNvSpPr txBox="1"/>
          <p:nvPr/>
        </p:nvSpPr>
        <p:spPr>
          <a:xfrm>
            <a:off x="6468016" y="6265750"/>
            <a:ext cx="23488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För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sin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stationsidentitet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acceptera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neka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"/>
          <p:cNvGraphicFramePr/>
          <p:nvPr/>
        </p:nvGraphicFramePr>
        <p:xfrm>
          <a:off x="6159185" y="6383026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"/>
          <p:cNvSpPr txBox="1"/>
          <p:nvPr/>
        </p:nvSpPr>
        <p:spPr>
          <a:xfrm>
            <a:off x="5745055" y="6336114"/>
            <a:ext cx="4154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832152" y="6519510"/>
            <a:ext cx="82747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TamBox ver 2.0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"/>
          <p:cNvGraphicFramePr/>
          <p:nvPr/>
        </p:nvGraphicFramePr>
        <p:xfrm>
          <a:off x="5591579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1"/>
          <p:cNvGraphicFramePr/>
          <p:nvPr/>
        </p:nvGraphicFramePr>
        <p:xfrm>
          <a:off x="5778587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"/>
          <p:cNvGraphicFramePr/>
          <p:nvPr/>
        </p:nvGraphicFramePr>
        <p:xfrm>
          <a:off x="5965595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"/>
          <p:cNvGraphicFramePr/>
          <p:nvPr/>
        </p:nvGraphicFramePr>
        <p:xfrm>
          <a:off x="6152602" y="613265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"/>
          <p:cNvSpPr txBox="1"/>
          <p:nvPr/>
        </p:nvSpPr>
        <p:spPr>
          <a:xfrm>
            <a:off x="6468017" y="6087911"/>
            <a:ext cx="126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Destinationsknappar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1"/>
          <p:cNvGraphicFramePr/>
          <p:nvPr/>
        </p:nvGraphicFramePr>
        <p:xfrm>
          <a:off x="8142758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▶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2742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"/>
          <p:cNvSpPr txBox="1"/>
          <p:nvPr/>
        </p:nvSpPr>
        <p:spPr>
          <a:xfrm>
            <a:off x="8497576" y="5589837"/>
            <a:ext cx="1000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Tåg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in 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8289910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"/>
          <p:cNvGraphicFramePr/>
          <p:nvPr/>
        </p:nvGraphicFramePr>
        <p:xfrm>
          <a:off x="7704292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"/>
          <p:cNvGraphicFramePr/>
          <p:nvPr/>
        </p:nvGraphicFramePr>
        <p:xfrm>
          <a:off x="7857744" y="56438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◀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1827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1"/>
          <p:cNvGraphicFramePr/>
          <p:nvPr/>
        </p:nvGraphicFramePr>
        <p:xfrm>
          <a:off x="6009158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"/>
          <p:cNvSpPr txBox="1"/>
          <p:nvPr/>
        </p:nvSpPr>
        <p:spPr>
          <a:xfrm>
            <a:off x="6363977" y="5816164"/>
            <a:ext cx="2513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Kommunikationen bruten till motstationen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1"/>
          <p:cNvGraphicFramePr/>
          <p:nvPr/>
        </p:nvGraphicFramePr>
        <p:xfrm>
          <a:off x="6156310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1"/>
          <p:cNvGraphicFramePr/>
          <p:nvPr/>
        </p:nvGraphicFramePr>
        <p:xfrm>
          <a:off x="557069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"/>
          <p:cNvGraphicFramePr/>
          <p:nvPr/>
        </p:nvGraphicFramePr>
        <p:xfrm>
          <a:off x="572081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1"/>
          <p:cNvGraphicFramePr/>
          <p:nvPr/>
        </p:nvGraphicFramePr>
        <p:xfrm>
          <a:off x="636050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1"/>
          <p:cNvGraphicFramePr/>
          <p:nvPr/>
        </p:nvGraphicFramePr>
        <p:xfrm>
          <a:off x="65080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1"/>
          <p:cNvGraphicFramePr/>
          <p:nvPr/>
        </p:nvGraphicFramePr>
        <p:xfrm>
          <a:off x="792919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1"/>
          <p:cNvSpPr txBox="1"/>
          <p:nvPr/>
        </p:nvSpPr>
        <p:spPr>
          <a:xfrm>
            <a:off x="563625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	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eller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ångra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"/>
          <p:cNvGraphicFramePr/>
          <p:nvPr/>
        </p:nvGraphicFramePr>
        <p:xfrm>
          <a:off x="284292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"/>
          <p:cNvSpPr txBox="1"/>
          <p:nvPr/>
        </p:nvSpPr>
        <p:spPr>
          <a:xfrm>
            <a:off x="3071872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"/>
          <p:cNvGraphicFramePr/>
          <p:nvPr/>
        </p:nvGraphicFramePr>
        <p:xfrm>
          <a:off x="5570254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å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g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"/>
          <p:cNvGraphicFramePr/>
          <p:nvPr/>
        </p:nvGraphicFramePr>
        <p:xfrm>
          <a:off x="5588570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1"/>
          <p:cNvGraphicFramePr/>
          <p:nvPr/>
        </p:nvGraphicFramePr>
        <p:xfrm>
          <a:off x="5730686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"/>
          <p:cNvSpPr txBox="1"/>
          <p:nvPr/>
        </p:nvSpPr>
        <p:spPr>
          <a:xfrm>
            <a:off x="5486600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Välj destination och rapportera	eller ångra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1"/>
          <p:cNvGraphicFramePr/>
          <p:nvPr/>
        </p:nvGraphicFramePr>
        <p:xfrm>
          <a:off x="7784517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1"/>
          <p:cNvSpPr txBox="1"/>
          <p:nvPr/>
        </p:nvSpPr>
        <p:spPr>
          <a:xfrm>
            <a:off x="8019349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Rapportera tåg 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87;p1"/>
          <p:cNvGraphicFramePr/>
          <p:nvPr/>
        </p:nvGraphicFramePr>
        <p:xfrm>
          <a:off x="2700532" y="209321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87;p1"/>
          <p:cNvGraphicFramePr/>
          <p:nvPr/>
        </p:nvGraphicFramePr>
        <p:xfrm>
          <a:off x="2703707" y="2888874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D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87;p1"/>
          <p:cNvGraphicFramePr/>
          <p:nvPr/>
        </p:nvGraphicFramePr>
        <p:xfrm>
          <a:off x="2700532" y="37048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109;p1"/>
          <p:cNvGraphicFramePr/>
          <p:nvPr/>
        </p:nvGraphicFramePr>
        <p:xfrm>
          <a:off x="7644649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109;p1"/>
          <p:cNvGraphicFramePr/>
          <p:nvPr/>
        </p:nvGraphicFramePr>
        <p:xfrm>
          <a:off x="7647824" y="2888874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109;p1"/>
          <p:cNvGraphicFramePr/>
          <p:nvPr/>
        </p:nvGraphicFramePr>
        <p:xfrm>
          <a:off x="7641474" y="3701674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60917" y="182755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7818" y="188296"/>
            <a:ext cx="4537200" cy="6503400"/>
          </a:xfrm>
          <a:prstGeom prst="roundRect">
            <a:avLst>
              <a:gd name="adj" fmla="val 3476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636050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650803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792919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563623" y="1884626"/>
            <a:ext cx="25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and accept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deny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2850357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3071872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636050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65074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7928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"/>
          <p:cNvGraphicFramePr/>
          <p:nvPr/>
        </p:nvGraphicFramePr>
        <p:xfrm>
          <a:off x="2850357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"/>
          <p:cNvSpPr txBox="1"/>
          <p:nvPr/>
        </p:nvSpPr>
        <p:spPr>
          <a:xfrm>
            <a:off x="563625" y="933425"/>
            <a:ext cx="262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then train number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71872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"/>
          <p:cNvGraphicFramePr/>
          <p:nvPr/>
        </p:nvGraphicFramePr>
        <p:xfrm>
          <a:off x="135955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"/>
          <p:cNvGraphicFramePr/>
          <p:nvPr/>
        </p:nvGraphicFramePr>
        <p:xfrm>
          <a:off x="934976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"/>
          <p:cNvGraphicFramePr/>
          <p:nvPr/>
        </p:nvGraphicFramePr>
        <p:xfrm>
          <a:off x="1077092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"/>
          <p:cNvGraphicFramePr/>
          <p:nvPr/>
        </p:nvGraphicFramePr>
        <p:xfrm>
          <a:off x="1217934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"/>
          <p:cNvGraphicFramePr/>
          <p:nvPr/>
        </p:nvGraphicFramePr>
        <p:xfrm>
          <a:off x="636050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l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>
                          <a:solidFill>
                            <a:schemeClr val="lt1"/>
                          </a:solidFill>
                        </a:rPr>
                        <a:t>▶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 anchor="ctr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"/>
          <p:cNvGraphicFramePr/>
          <p:nvPr/>
        </p:nvGraphicFramePr>
        <p:xfrm>
          <a:off x="651294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"/>
          <p:cNvGraphicFramePr/>
          <p:nvPr/>
        </p:nvGraphicFramePr>
        <p:xfrm>
          <a:off x="79341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"/>
          <p:cNvGraphicFramePr/>
          <p:nvPr/>
        </p:nvGraphicFramePr>
        <p:xfrm>
          <a:off x="2850357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"/>
          <p:cNvSpPr txBox="1"/>
          <p:nvPr/>
        </p:nvSpPr>
        <p:spPr>
          <a:xfrm>
            <a:off x="563623" y="3496928"/>
            <a:ext cx="2569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071872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"/>
          <p:cNvGraphicFramePr/>
          <p:nvPr/>
        </p:nvGraphicFramePr>
        <p:xfrm>
          <a:off x="5570254" y="15735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"/>
          <p:cNvGraphicFramePr/>
          <p:nvPr/>
        </p:nvGraphicFramePr>
        <p:xfrm>
          <a:off x="5588570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1"/>
          <p:cNvGraphicFramePr/>
          <p:nvPr/>
        </p:nvGraphicFramePr>
        <p:xfrm>
          <a:off x="5730686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"/>
          <p:cNvSpPr txBox="1"/>
          <p:nvPr/>
        </p:nvSpPr>
        <p:spPr>
          <a:xfrm>
            <a:off x="5486602" y="1884626"/>
            <a:ext cx="2525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deny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7791951" y="209194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8019349" y="1496847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 TAM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"/>
          <p:cNvGraphicFramePr/>
          <p:nvPr/>
        </p:nvGraphicFramePr>
        <p:xfrm>
          <a:off x="5570254" y="62232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"/>
          <p:cNvGraphicFramePr/>
          <p:nvPr/>
        </p:nvGraphicFramePr>
        <p:xfrm>
          <a:off x="558374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"/>
          <p:cNvGraphicFramePr/>
          <p:nvPr/>
        </p:nvGraphicFramePr>
        <p:xfrm>
          <a:off x="5725865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"/>
          <p:cNvGraphicFramePr/>
          <p:nvPr/>
        </p:nvGraphicFramePr>
        <p:xfrm>
          <a:off x="7783362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"/>
          <p:cNvSpPr txBox="1"/>
          <p:nvPr/>
        </p:nvSpPr>
        <p:spPr>
          <a:xfrm>
            <a:off x="5486600" y="933425"/>
            <a:ext cx="2625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then train number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8019349" y="545639"/>
            <a:ext cx="166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"/>
          <p:cNvGraphicFramePr/>
          <p:nvPr/>
        </p:nvGraphicFramePr>
        <p:xfrm>
          <a:off x="6292560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"/>
          <p:cNvGraphicFramePr/>
          <p:nvPr/>
        </p:nvGraphicFramePr>
        <p:xfrm>
          <a:off x="5867981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"/>
          <p:cNvGraphicFramePr/>
          <p:nvPr/>
        </p:nvGraphicFramePr>
        <p:xfrm>
          <a:off x="6010097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"/>
          <p:cNvGraphicFramePr/>
          <p:nvPr/>
        </p:nvGraphicFramePr>
        <p:xfrm>
          <a:off x="6150939" y="12960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"/>
          <p:cNvGraphicFramePr/>
          <p:nvPr/>
        </p:nvGraphicFramePr>
        <p:xfrm>
          <a:off x="5570254" y="3185833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lt1"/>
                          </a:solidFill>
                        </a:rPr>
                        <a:t>◀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l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"/>
          <p:cNvGraphicFramePr/>
          <p:nvPr/>
        </p:nvGraphicFramePr>
        <p:xfrm>
          <a:off x="5588570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"/>
          <p:cNvGraphicFramePr/>
          <p:nvPr/>
        </p:nvGraphicFramePr>
        <p:xfrm>
          <a:off x="5730686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#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"/>
          <p:cNvGraphicFramePr/>
          <p:nvPr/>
        </p:nvGraphicFramePr>
        <p:xfrm>
          <a:off x="7788183" y="370327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"/>
          <p:cNvSpPr txBox="1"/>
          <p:nvPr/>
        </p:nvSpPr>
        <p:spPr>
          <a:xfrm>
            <a:off x="5486602" y="3496928"/>
            <a:ext cx="25698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8019349" y="3109149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in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531872" y="188296"/>
            <a:ext cx="243992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track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5466650" y="188296"/>
            <a:ext cx="24505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track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"/>
          <p:cNvGraphicFramePr/>
          <p:nvPr/>
        </p:nvGraphicFramePr>
        <p:xfrm>
          <a:off x="5570254" y="396618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#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"/>
          <p:cNvGraphicFramePr/>
          <p:nvPr/>
        </p:nvGraphicFramePr>
        <p:xfrm>
          <a:off x="5588570" y="463224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"/>
          <p:cNvGraphicFramePr/>
          <p:nvPr/>
        </p:nvGraphicFramePr>
        <p:xfrm>
          <a:off x="5871528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"/>
          <p:cNvGraphicFramePr/>
          <p:nvPr/>
        </p:nvGraphicFramePr>
        <p:xfrm>
          <a:off x="7788183" y="463751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"/>
          <p:cNvSpPr txBox="1"/>
          <p:nvPr/>
        </p:nvSpPr>
        <p:spPr>
          <a:xfrm>
            <a:off x="5486600" y="4277275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2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then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number and accept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8019349" y="3895846"/>
            <a:ext cx="1666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Departing train when there is an incoming train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"/>
          <p:cNvGraphicFramePr/>
          <p:nvPr/>
        </p:nvGraphicFramePr>
        <p:xfrm>
          <a:off x="6438223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"/>
          <p:cNvGraphicFramePr/>
          <p:nvPr/>
        </p:nvGraphicFramePr>
        <p:xfrm>
          <a:off x="6013644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"/>
          <p:cNvGraphicFramePr/>
          <p:nvPr/>
        </p:nvGraphicFramePr>
        <p:xfrm>
          <a:off x="6155760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"/>
          <p:cNvGraphicFramePr/>
          <p:nvPr/>
        </p:nvGraphicFramePr>
        <p:xfrm>
          <a:off x="6296602" y="462933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"/>
          <p:cNvGraphicFramePr/>
          <p:nvPr/>
        </p:nvGraphicFramePr>
        <p:xfrm>
          <a:off x="5736735" y="4630303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"/>
          <p:cNvGraphicFramePr/>
          <p:nvPr/>
        </p:nvGraphicFramePr>
        <p:xfrm>
          <a:off x="636050" y="4482431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h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s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y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"/>
          <p:cNvSpPr txBox="1"/>
          <p:nvPr/>
        </p:nvSpPr>
        <p:spPr>
          <a:xfrm>
            <a:off x="3071872" y="4434348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busy, make a new try later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1"/>
          <p:cNvGraphicFramePr/>
          <p:nvPr/>
        </p:nvGraphicFramePr>
        <p:xfrm>
          <a:off x="636050" y="4928474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"/>
          <p:cNvSpPr txBox="1"/>
          <p:nvPr/>
        </p:nvSpPr>
        <p:spPr>
          <a:xfrm>
            <a:off x="3071872" y="4880391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denied the TAM request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"/>
          <p:cNvGraphicFramePr/>
          <p:nvPr/>
        </p:nvGraphicFramePr>
        <p:xfrm>
          <a:off x="636050" y="5374320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"/>
          <p:cNvSpPr txBox="1"/>
          <p:nvPr/>
        </p:nvSpPr>
        <p:spPr>
          <a:xfrm>
            <a:off x="3071872" y="5326237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accepted the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63623" y="4044156"/>
            <a:ext cx="13485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"/>
          <p:cNvGraphicFramePr/>
          <p:nvPr/>
        </p:nvGraphicFramePr>
        <p:xfrm>
          <a:off x="636050" y="5813816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M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o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"/>
          <p:cNvSpPr txBox="1"/>
          <p:nvPr/>
        </p:nvSpPr>
        <p:spPr>
          <a:xfrm>
            <a:off x="3071872" y="5765733"/>
            <a:ext cx="166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undone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"/>
          <p:cNvGraphicFramePr/>
          <p:nvPr/>
        </p:nvGraphicFramePr>
        <p:xfrm>
          <a:off x="636050" y="625569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I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"/>
          <p:cNvSpPr txBox="1"/>
          <p:nvPr/>
        </p:nvSpPr>
        <p:spPr>
          <a:xfrm>
            <a:off x="3071872" y="6207616"/>
            <a:ext cx="1666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station report train arrival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"/>
          <p:cNvGraphicFramePr/>
          <p:nvPr/>
        </p:nvGraphicFramePr>
        <p:xfrm>
          <a:off x="5570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1"/>
          <p:cNvGraphicFramePr/>
          <p:nvPr/>
        </p:nvGraphicFramePr>
        <p:xfrm>
          <a:off x="5570574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1"/>
          <p:cNvGraphicFramePr/>
          <p:nvPr/>
        </p:nvGraphicFramePr>
        <p:xfrm>
          <a:off x="8142758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"/>
          <p:cNvGraphicFramePr/>
          <p:nvPr/>
        </p:nvGraphicFramePr>
        <p:xfrm>
          <a:off x="5714523" y="544574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"/>
          <p:cNvGraphicFramePr/>
          <p:nvPr/>
        </p:nvGraphicFramePr>
        <p:xfrm>
          <a:off x="6008177" y="544726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"/>
          <p:cNvGraphicFramePr/>
          <p:nvPr/>
        </p:nvGraphicFramePr>
        <p:xfrm>
          <a:off x="6152177" y="544533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1"/>
          <p:cNvGraphicFramePr/>
          <p:nvPr/>
        </p:nvGraphicFramePr>
        <p:xfrm>
          <a:off x="5711228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1"/>
          <p:cNvGraphicFramePr/>
          <p:nvPr/>
        </p:nvGraphicFramePr>
        <p:xfrm>
          <a:off x="6004789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1"/>
          <p:cNvGraphicFramePr/>
          <p:nvPr/>
        </p:nvGraphicFramePr>
        <p:xfrm>
          <a:off x="6152177" y="565828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1"/>
          <p:cNvSpPr txBox="1"/>
          <p:nvPr/>
        </p:nvSpPr>
        <p:spPr>
          <a:xfrm>
            <a:off x="6363977" y="5398974"/>
            <a:ext cx="10005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out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6363977" y="5608894"/>
            <a:ext cx="986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in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497576" y="5381012"/>
            <a:ext cx="114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 ongoing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"/>
          <p:cNvGraphicFramePr/>
          <p:nvPr/>
        </p:nvGraphicFramePr>
        <p:xfrm>
          <a:off x="8289910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1"/>
          <p:cNvGraphicFramePr/>
          <p:nvPr/>
        </p:nvGraphicFramePr>
        <p:xfrm>
          <a:off x="770429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"/>
          <p:cNvGraphicFramePr/>
          <p:nvPr/>
        </p:nvGraphicFramePr>
        <p:xfrm>
          <a:off x="7854412" y="543893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"/>
          <p:cNvSpPr txBox="1"/>
          <p:nvPr/>
        </p:nvSpPr>
        <p:spPr>
          <a:xfrm>
            <a:off x="5466650" y="4996039"/>
            <a:ext cx="169615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  <a:endParaRPr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1"/>
          <p:cNvGraphicFramePr/>
          <p:nvPr/>
        </p:nvGraphicFramePr>
        <p:xfrm>
          <a:off x="5591579" y="6383630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"/>
          <p:cNvSpPr txBox="1"/>
          <p:nvPr/>
        </p:nvSpPr>
        <p:spPr>
          <a:xfrm>
            <a:off x="6468016" y="6273184"/>
            <a:ext cx="23711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your own station identity or accept and deny/undo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"/>
          <p:cNvGraphicFramePr/>
          <p:nvPr/>
        </p:nvGraphicFramePr>
        <p:xfrm>
          <a:off x="6159185" y="6383026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"/>
          <p:cNvSpPr txBox="1"/>
          <p:nvPr/>
        </p:nvSpPr>
        <p:spPr>
          <a:xfrm>
            <a:off x="5745055" y="6336114"/>
            <a:ext cx="4154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8832152" y="6519510"/>
            <a:ext cx="82747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TamBox ver 2.0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"/>
          <p:cNvGraphicFramePr/>
          <p:nvPr/>
        </p:nvGraphicFramePr>
        <p:xfrm>
          <a:off x="5591579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1"/>
          <p:cNvGraphicFramePr/>
          <p:nvPr/>
        </p:nvGraphicFramePr>
        <p:xfrm>
          <a:off x="5778587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"/>
          <p:cNvGraphicFramePr/>
          <p:nvPr/>
        </p:nvGraphicFramePr>
        <p:xfrm>
          <a:off x="5965595" y="613623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"/>
          <p:cNvGraphicFramePr/>
          <p:nvPr/>
        </p:nvGraphicFramePr>
        <p:xfrm>
          <a:off x="6152602" y="613265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"/>
          <p:cNvSpPr txBox="1"/>
          <p:nvPr/>
        </p:nvSpPr>
        <p:spPr>
          <a:xfrm>
            <a:off x="6468017" y="6087911"/>
            <a:ext cx="1260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buttons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1"/>
          <p:cNvGraphicFramePr/>
          <p:nvPr/>
        </p:nvGraphicFramePr>
        <p:xfrm>
          <a:off x="8142758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▶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2742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"/>
          <p:cNvSpPr txBox="1"/>
          <p:nvPr/>
        </p:nvSpPr>
        <p:spPr>
          <a:xfrm>
            <a:off x="8497575" y="5589837"/>
            <a:ext cx="116681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88900" algn="l"/>
              </a:tabLst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leaving /  	arriving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"/>
          <p:cNvGraphicFramePr/>
          <p:nvPr/>
        </p:nvGraphicFramePr>
        <p:xfrm>
          <a:off x="8289910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"/>
          <p:cNvGraphicFramePr/>
          <p:nvPr/>
        </p:nvGraphicFramePr>
        <p:xfrm>
          <a:off x="7704292" y="5647771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"/>
          <p:cNvGraphicFramePr/>
          <p:nvPr/>
        </p:nvGraphicFramePr>
        <p:xfrm>
          <a:off x="7857744" y="564381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◀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18275" marR="0" marT="0" marB="0" anchor="ctr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1"/>
          <p:cNvGraphicFramePr/>
          <p:nvPr/>
        </p:nvGraphicFramePr>
        <p:xfrm>
          <a:off x="6009158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"/>
          <p:cNvSpPr txBox="1"/>
          <p:nvPr/>
        </p:nvSpPr>
        <p:spPr>
          <a:xfrm>
            <a:off x="6363977" y="5816164"/>
            <a:ext cx="2170423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connection between 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1"/>
          <p:cNvGraphicFramePr/>
          <p:nvPr/>
        </p:nvGraphicFramePr>
        <p:xfrm>
          <a:off x="6156310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1"/>
          <p:cNvGraphicFramePr/>
          <p:nvPr/>
        </p:nvGraphicFramePr>
        <p:xfrm>
          <a:off x="557069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"/>
          <p:cNvGraphicFramePr/>
          <p:nvPr/>
        </p:nvGraphicFramePr>
        <p:xfrm>
          <a:off x="5720812" y="5874088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1"/>
          <p:cNvGraphicFramePr/>
          <p:nvPr/>
        </p:nvGraphicFramePr>
        <p:xfrm>
          <a:off x="636050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1"/>
          <p:cNvGraphicFramePr/>
          <p:nvPr/>
        </p:nvGraphicFramePr>
        <p:xfrm>
          <a:off x="65080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1"/>
          <p:cNvGraphicFramePr/>
          <p:nvPr/>
        </p:nvGraphicFramePr>
        <p:xfrm>
          <a:off x="792919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#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1"/>
          <p:cNvSpPr txBox="1"/>
          <p:nvPr/>
        </p:nvSpPr>
        <p:spPr>
          <a:xfrm>
            <a:off x="563625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"/>
          <p:cNvGraphicFramePr/>
          <p:nvPr/>
        </p:nvGraphicFramePr>
        <p:xfrm>
          <a:off x="2850357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"/>
          <p:cNvSpPr txBox="1"/>
          <p:nvPr/>
        </p:nvSpPr>
        <p:spPr>
          <a:xfrm>
            <a:off x="3071872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out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"/>
          <p:cNvGraphicFramePr/>
          <p:nvPr/>
        </p:nvGraphicFramePr>
        <p:xfrm>
          <a:off x="5570254" y="2370809"/>
          <a:ext cx="2343600" cy="304800"/>
        </p:xfrm>
        <a:graphic>
          <a:graphicData uri="http://schemas.openxmlformats.org/drawingml/2006/table">
            <a:tbl>
              <a:tblPr bandRow="1">
                <a:noFill/>
                <a:tableStyleId>{B03431DB-6617-4B77-B982-9198070B7DF7}</a:tableStyleId>
              </a:tblPr>
              <a:tblGrid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  <a:gridCol w="146475"/>
              </a:tblGrid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D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p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t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u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r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b="1" dirty="0" smtClean="0">
                          <a:solidFill>
                            <a:schemeClr val="lt1"/>
                          </a:solidFill>
                        </a:rPr>
                        <a:t>?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36000" marR="0" marT="0" marB="0">
                    <a:lnL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DA9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4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"/>
          <p:cNvGraphicFramePr/>
          <p:nvPr/>
        </p:nvGraphicFramePr>
        <p:xfrm>
          <a:off x="5588570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1"/>
          <p:cNvGraphicFramePr/>
          <p:nvPr/>
        </p:nvGraphicFramePr>
        <p:xfrm>
          <a:off x="5730686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#</a:t>
                      </a:r>
                      <a:endParaRPr sz="100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"/>
          <p:cNvSpPr txBox="1"/>
          <p:nvPr/>
        </p:nvSpPr>
        <p:spPr>
          <a:xfrm>
            <a:off x="5486600" y="2681900"/>
            <a:ext cx="262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destination and report 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undo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1"/>
          <p:cNvGraphicFramePr/>
          <p:nvPr/>
        </p:nvGraphicFramePr>
        <p:xfrm>
          <a:off x="7791951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*</a:t>
                      </a:r>
                      <a:endParaRPr sz="1000" dirty="0"/>
                    </a:p>
                  </a:txBody>
                  <a:tcPr marL="36000" marR="0" marT="0" marB="0" anchor="b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1"/>
          <p:cNvSpPr txBox="1"/>
          <p:nvPr/>
        </p:nvSpPr>
        <p:spPr>
          <a:xfrm>
            <a:off x="8019349" y="2294125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train out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125;p1"/>
          <p:cNvGraphicFramePr/>
          <p:nvPr/>
        </p:nvGraphicFramePr>
        <p:xfrm>
          <a:off x="7648075" y="3705662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125;p1"/>
          <p:cNvGraphicFramePr/>
          <p:nvPr/>
        </p:nvGraphicFramePr>
        <p:xfrm>
          <a:off x="7650426" y="2093639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125;p1"/>
          <p:cNvGraphicFramePr/>
          <p:nvPr/>
        </p:nvGraphicFramePr>
        <p:xfrm>
          <a:off x="7652846" y="289127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103;p1"/>
          <p:cNvGraphicFramePr/>
          <p:nvPr/>
        </p:nvGraphicFramePr>
        <p:xfrm>
          <a:off x="2708453" y="2093555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103;p1"/>
          <p:cNvGraphicFramePr/>
          <p:nvPr/>
        </p:nvGraphicFramePr>
        <p:xfrm>
          <a:off x="2708452" y="3703280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191;p1"/>
          <p:cNvGraphicFramePr/>
          <p:nvPr/>
        </p:nvGraphicFramePr>
        <p:xfrm>
          <a:off x="2707963" y="2889227"/>
          <a:ext cx="144000" cy="180000"/>
        </p:xfrm>
        <a:graphic>
          <a:graphicData uri="http://schemas.openxmlformats.org/drawingml/2006/table">
            <a:tbl>
              <a:tblPr firstRow="1" bandRow="1">
                <a:noFill/>
                <a:tableStyleId>{B03431DB-6617-4B77-B982-9198070B7DF7}</a:tableStyleId>
              </a:tblPr>
              <a:tblGrid>
                <a:gridCol w="1440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</a:t>
                      </a:r>
                      <a:endParaRPr sz="1000" dirty="0"/>
                    </a:p>
                  </a:txBody>
                  <a:tcPr marL="36000" marR="0" marT="0" marB="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787</Words>
  <Application>Microsoft Office PowerPoint</Application>
  <PresentationFormat>A4 (210 x 297 mm)</PresentationFormat>
  <Paragraphs>598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 Theme</vt:lpstr>
      <vt:lpstr>Bild 1</vt:lpstr>
      <vt:lpstr>Bild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Benny Tjäder</dc:creator>
  <cp:lastModifiedBy>Benny</cp:lastModifiedBy>
  <cp:revision>29</cp:revision>
  <dcterms:created xsi:type="dcterms:W3CDTF">2023-02-08T09:43:43Z</dcterms:created>
  <dcterms:modified xsi:type="dcterms:W3CDTF">2025-02-21T09:15:33Z</dcterms:modified>
</cp:coreProperties>
</file>