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v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jpg"/><Relationship Id="rId5" Type="http://schemas.openxmlformats.org/officeDocument/2006/relationships/image" Target="../media/image2.jpg"/><Relationship Id="rId6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1212" y="1692150"/>
            <a:ext cx="3736874" cy="17599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oPix8.JPG" id="55" name="Shape 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6073" y="833025"/>
            <a:ext cx="2876599" cy="5851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Shape 56"/>
          <p:cNvCxnSpPr/>
          <p:nvPr/>
        </p:nvCxnSpPr>
        <p:spPr>
          <a:xfrm flipH="1" rot="10800000">
            <a:off x="4687875" y="1074100"/>
            <a:ext cx="15300" cy="7089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7" name="Shape 57"/>
          <p:cNvCxnSpPr/>
          <p:nvPr/>
        </p:nvCxnSpPr>
        <p:spPr>
          <a:xfrm flipH="1" rot="10800000">
            <a:off x="4703075" y="1084350"/>
            <a:ext cx="769500" cy="51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8" name="Shape 58"/>
          <p:cNvCxnSpPr/>
          <p:nvPr/>
        </p:nvCxnSpPr>
        <p:spPr>
          <a:xfrm>
            <a:off x="4611950" y="3358450"/>
            <a:ext cx="0" cy="303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9" name="Shape 59"/>
          <p:cNvCxnSpPr/>
          <p:nvPr/>
        </p:nvCxnSpPr>
        <p:spPr>
          <a:xfrm rot="10800000">
            <a:off x="2581725" y="3658100"/>
            <a:ext cx="2045400" cy="10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0" name="Shape 60"/>
          <p:cNvCxnSpPr/>
          <p:nvPr/>
        </p:nvCxnSpPr>
        <p:spPr>
          <a:xfrm flipH="1" rot="10800000">
            <a:off x="2595125" y="1210825"/>
            <a:ext cx="45600" cy="2445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1" name="Shape 61"/>
          <p:cNvCxnSpPr/>
          <p:nvPr/>
        </p:nvCxnSpPr>
        <p:spPr>
          <a:xfrm>
            <a:off x="2630550" y="1216000"/>
            <a:ext cx="2835000" cy="5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2" name="Shape 62"/>
          <p:cNvCxnSpPr/>
          <p:nvPr/>
        </p:nvCxnSpPr>
        <p:spPr>
          <a:xfrm flipH="1">
            <a:off x="4518825" y="3357450"/>
            <a:ext cx="5100" cy="48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3" name="Shape 63"/>
          <p:cNvCxnSpPr/>
          <p:nvPr/>
        </p:nvCxnSpPr>
        <p:spPr>
          <a:xfrm rot="10800000">
            <a:off x="2458325" y="3823125"/>
            <a:ext cx="2080800" cy="10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4" name="Shape 64"/>
          <p:cNvCxnSpPr/>
          <p:nvPr/>
        </p:nvCxnSpPr>
        <p:spPr>
          <a:xfrm flipH="1" rot="10800000">
            <a:off x="2483750" y="922300"/>
            <a:ext cx="48600" cy="2926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5" name="Shape 65"/>
          <p:cNvCxnSpPr/>
          <p:nvPr/>
        </p:nvCxnSpPr>
        <p:spPr>
          <a:xfrm rot="10800000">
            <a:off x="2514225" y="922350"/>
            <a:ext cx="2961600" cy="5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descr="ADC.JPG" id="66" name="Shape 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7799" y="2383323"/>
            <a:ext cx="1621025" cy="851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" name="Shape 67"/>
          <p:cNvCxnSpPr/>
          <p:nvPr/>
        </p:nvCxnSpPr>
        <p:spPr>
          <a:xfrm>
            <a:off x="4611950" y="3663200"/>
            <a:ext cx="2162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8" name="Shape 68"/>
          <p:cNvCxnSpPr/>
          <p:nvPr/>
        </p:nvCxnSpPr>
        <p:spPr>
          <a:xfrm flipH="1" rot="10800000">
            <a:off x="6774050" y="2609600"/>
            <a:ext cx="25200" cy="1053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9" name="Shape 69"/>
          <p:cNvCxnSpPr/>
          <p:nvPr/>
        </p:nvCxnSpPr>
        <p:spPr>
          <a:xfrm flipH="1" rot="10800000">
            <a:off x="6807525" y="2620375"/>
            <a:ext cx="426600" cy="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0" name="Shape 70"/>
          <p:cNvCxnSpPr/>
          <p:nvPr/>
        </p:nvCxnSpPr>
        <p:spPr>
          <a:xfrm>
            <a:off x="4518825" y="3823425"/>
            <a:ext cx="2419500" cy="9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1" name="Shape 71"/>
          <p:cNvCxnSpPr/>
          <p:nvPr/>
        </p:nvCxnSpPr>
        <p:spPr>
          <a:xfrm flipH="1" rot="10800000">
            <a:off x="6924675" y="2996425"/>
            <a:ext cx="13200" cy="825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2" name="Shape 72"/>
          <p:cNvCxnSpPr/>
          <p:nvPr/>
        </p:nvCxnSpPr>
        <p:spPr>
          <a:xfrm>
            <a:off x="6924675" y="2994425"/>
            <a:ext cx="375300" cy="2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3" name="Shape 73"/>
          <p:cNvCxnSpPr/>
          <p:nvPr/>
        </p:nvCxnSpPr>
        <p:spPr>
          <a:xfrm rot="10800000">
            <a:off x="4928100" y="2877387"/>
            <a:ext cx="2344200" cy="45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4" name="Shape 74"/>
          <p:cNvCxnSpPr/>
          <p:nvPr/>
        </p:nvCxnSpPr>
        <p:spPr>
          <a:xfrm flipH="1">
            <a:off x="4937725" y="1783075"/>
            <a:ext cx="4800" cy="11040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5" name="Shape 75"/>
          <p:cNvCxnSpPr/>
          <p:nvPr/>
        </p:nvCxnSpPr>
        <p:spPr>
          <a:xfrm rot="10800000">
            <a:off x="5037650" y="2763100"/>
            <a:ext cx="2236200" cy="51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6" name="Shape 76"/>
          <p:cNvCxnSpPr/>
          <p:nvPr/>
        </p:nvCxnSpPr>
        <p:spPr>
          <a:xfrm rot="10800000">
            <a:off x="5028250" y="1783150"/>
            <a:ext cx="0" cy="9753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7" name="Shape 77"/>
          <p:cNvCxnSpPr/>
          <p:nvPr/>
        </p:nvCxnSpPr>
        <p:spPr>
          <a:xfrm>
            <a:off x="3573375" y="1017100"/>
            <a:ext cx="2358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8" name="Shape 78"/>
          <p:cNvCxnSpPr/>
          <p:nvPr/>
        </p:nvCxnSpPr>
        <p:spPr>
          <a:xfrm>
            <a:off x="3580525" y="1105225"/>
            <a:ext cx="22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9" name="Shape 79"/>
          <p:cNvCxnSpPr/>
          <p:nvPr/>
        </p:nvCxnSpPr>
        <p:spPr>
          <a:xfrm>
            <a:off x="3690075" y="1102825"/>
            <a:ext cx="2400" cy="12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0" name="Shape 80"/>
          <p:cNvCxnSpPr/>
          <p:nvPr/>
        </p:nvCxnSpPr>
        <p:spPr>
          <a:xfrm rot="10800000">
            <a:off x="3690075" y="919600"/>
            <a:ext cx="0" cy="9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1" name="Shape 81"/>
          <p:cNvSpPr/>
          <p:nvPr/>
        </p:nvSpPr>
        <p:spPr>
          <a:xfrm>
            <a:off x="3673400" y="900425"/>
            <a:ext cx="38100" cy="35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3668625" y="1198075"/>
            <a:ext cx="45600" cy="35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x="3785300" y="877100"/>
            <a:ext cx="13740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 sz="800"/>
              <a:t>1000uF</a:t>
            </a:r>
          </a:p>
          <a:p>
            <a:pPr lvl="0">
              <a:spcBef>
                <a:spcPts val="0"/>
              </a:spcBef>
              <a:buNone/>
            </a:pPr>
            <a:r>
              <a:rPr lang="sv" sz="800"/>
              <a:t>25V</a:t>
            </a:r>
          </a:p>
        </p:txBody>
      </p:sp>
      <p:sp>
        <p:nvSpPr>
          <p:cNvPr id="84" name="Shape 84"/>
          <p:cNvSpPr/>
          <p:nvPr/>
        </p:nvSpPr>
        <p:spPr>
          <a:xfrm>
            <a:off x="4914900" y="1055300"/>
            <a:ext cx="333300" cy="6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4850500" y="1165450"/>
            <a:ext cx="6192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 sz="800"/>
              <a:t>10K</a:t>
            </a:r>
          </a:p>
        </p:txBody>
      </p:sp>
      <p:pic>
        <p:nvPicPr>
          <p:cNvPr descr="FTDISerial.JPG" id="86" name="Shape 8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4350" y="913354"/>
            <a:ext cx="1352059" cy="792475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cxnSp>
        <p:nvCxnSpPr>
          <p:cNvPr id="87" name="Shape 87"/>
          <p:cNvCxnSpPr/>
          <p:nvPr/>
        </p:nvCxnSpPr>
        <p:spPr>
          <a:xfrm>
            <a:off x="2051950" y="988625"/>
            <a:ext cx="485700" cy="9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8" name="Shape 88"/>
          <p:cNvSpPr/>
          <p:nvPr/>
        </p:nvSpPr>
        <p:spPr>
          <a:xfrm>
            <a:off x="2511275" y="969875"/>
            <a:ext cx="38100" cy="471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9" name="Shape 89"/>
          <p:cNvCxnSpPr/>
          <p:nvPr/>
        </p:nvCxnSpPr>
        <p:spPr>
          <a:xfrm>
            <a:off x="2053600" y="1537325"/>
            <a:ext cx="3716100" cy="3570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0" name="Shape 90"/>
          <p:cNvCxnSpPr/>
          <p:nvPr/>
        </p:nvCxnSpPr>
        <p:spPr>
          <a:xfrm rot="10800000">
            <a:off x="5765000" y="1565825"/>
            <a:ext cx="0" cy="21660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1" name="Shape 91"/>
          <p:cNvCxnSpPr/>
          <p:nvPr/>
        </p:nvCxnSpPr>
        <p:spPr>
          <a:xfrm>
            <a:off x="2032625" y="1661150"/>
            <a:ext cx="266700" cy="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2" name="Shape 92"/>
          <p:cNvCxnSpPr/>
          <p:nvPr/>
        </p:nvCxnSpPr>
        <p:spPr>
          <a:xfrm>
            <a:off x="2299325" y="1661150"/>
            <a:ext cx="0" cy="2286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3" name="Shape 93"/>
          <p:cNvCxnSpPr/>
          <p:nvPr/>
        </p:nvCxnSpPr>
        <p:spPr>
          <a:xfrm>
            <a:off x="2299325" y="2032625"/>
            <a:ext cx="3400500" cy="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4" name="Shape 94"/>
          <p:cNvCxnSpPr/>
          <p:nvPr/>
        </p:nvCxnSpPr>
        <p:spPr>
          <a:xfrm flipH="1" rot="10800000">
            <a:off x="2299325" y="1880300"/>
            <a:ext cx="9600" cy="1809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5" name="Shape 95"/>
          <p:cNvCxnSpPr/>
          <p:nvPr/>
        </p:nvCxnSpPr>
        <p:spPr>
          <a:xfrm rot="10800000">
            <a:off x="5675375" y="1783025"/>
            <a:ext cx="12000" cy="2520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6" name="Shape 96"/>
          <p:cNvSpPr txBox="1"/>
          <p:nvPr/>
        </p:nvSpPr>
        <p:spPr>
          <a:xfrm>
            <a:off x="7272300" y="3323000"/>
            <a:ext cx="10509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 sz="800"/>
              <a:t>24-bit ADC</a:t>
            </a:r>
          </a:p>
          <a:p>
            <a:pPr lvl="0">
              <a:spcBef>
                <a:spcPts val="0"/>
              </a:spcBef>
              <a:buNone/>
            </a:pPr>
            <a:r>
              <a:rPr lang="sv" sz="800"/>
              <a:t>for LoadCell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6678450" y="1319975"/>
            <a:ext cx="10509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 sz="800"/>
              <a:t>NeoPixel 8pix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725900" y="1792175"/>
            <a:ext cx="13890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 sz="800"/>
              <a:t>FTDI serial adapter</a:t>
            </a:r>
          </a:p>
          <a:p>
            <a:pPr lvl="0">
              <a:spcBef>
                <a:spcPts val="0"/>
              </a:spcBef>
              <a:buNone/>
            </a:pPr>
            <a:r>
              <a:rPr lang="sv" sz="800"/>
              <a:t>for console output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