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28" y="-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B355-74DF-4432-98E2-445ECC94805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59E8-5EFA-49E7-AB57-A7214B9A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6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B355-74DF-4432-98E2-445ECC94805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59E8-5EFA-49E7-AB57-A7214B9A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1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B355-74DF-4432-98E2-445ECC94805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59E8-5EFA-49E7-AB57-A7214B9A361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8184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B355-74DF-4432-98E2-445ECC94805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59E8-5EFA-49E7-AB57-A7214B9A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B355-74DF-4432-98E2-445ECC94805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59E8-5EFA-49E7-AB57-A7214B9A361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2976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B355-74DF-4432-98E2-445ECC94805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59E8-5EFA-49E7-AB57-A7214B9A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1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B355-74DF-4432-98E2-445ECC94805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59E8-5EFA-49E7-AB57-A7214B9A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90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B355-74DF-4432-98E2-445ECC94805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59E8-5EFA-49E7-AB57-A7214B9A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7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B355-74DF-4432-98E2-445ECC94805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59E8-5EFA-49E7-AB57-A7214B9A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B355-74DF-4432-98E2-445ECC94805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59E8-5EFA-49E7-AB57-A7214B9A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4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B355-74DF-4432-98E2-445ECC94805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59E8-5EFA-49E7-AB57-A7214B9A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8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B355-74DF-4432-98E2-445ECC94805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59E8-5EFA-49E7-AB57-A7214B9A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0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B355-74DF-4432-98E2-445ECC94805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59E8-5EFA-49E7-AB57-A7214B9A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B355-74DF-4432-98E2-445ECC94805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59E8-5EFA-49E7-AB57-A7214B9A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9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B355-74DF-4432-98E2-445ECC94805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59E8-5EFA-49E7-AB57-A7214B9A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8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B355-74DF-4432-98E2-445ECC94805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59E8-5EFA-49E7-AB57-A7214B9A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8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5B355-74DF-4432-98E2-445ECC94805C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EE59E8-5EFA-49E7-AB57-A7214B9A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8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546" y="2404534"/>
            <a:ext cx="8458457" cy="1646302"/>
          </a:xfrm>
        </p:spPr>
        <p:txBody>
          <a:bodyPr/>
          <a:lstStyle/>
          <a:p>
            <a:r>
              <a:rPr lang="en-US" sz="6000" dirty="0" smtClean="0"/>
              <a:t>Saint Bernard Bus Lines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279484" cy="10968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Emily Zeng, Nicole Kirby, Elizabeth Berryman, Ashley Brainer, Sam Marshall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97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84" y="2085754"/>
            <a:ext cx="7371513" cy="2686493"/>
          </a:xfrm>
        </p:spPr>
        <p:txBody>
          <a:bodyPr>
            <a:noAutofit/>
          </a:bodyPr>
          <a:lstStyle/>
          <a:p>
            <a:r>
              <a:rPr lang="en-US" sz="11500" dirty="0" smtClean="0"/>
              <a:t>Questions?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08643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Objective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256601" cy="2561312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Design comprehensive model to assign bus fleet to six destinations while minimizing costs</a:t>
            </a:r>
            <a:endParaRPr lang="en-US" sz="2600" dirty="0"/>
          </a:p>
          <a:p>
            <a:r>
              <a:rPr lang="en-US" sz="2600" dirty="0" smtClean="0"/>
              <a:t>Maximize gross profit by using additional cargo space</a:t>
            </a:r>
          </a:p>
          <a:p>
            <a:r>
              <a:rPr lang="en-US" sz="2600" dirty="0" smtClean="0"/>
              <a:t>Show potential room for improvement over the current system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3781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Approach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399"/>
            <a:ext cx="8806908" cy="3385879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Attempt to manually assign bus fleet in order to ensure excel model is working properly</a:t>
            </a:r>
          </a:p>
          <a:p>
            <a:r>
              <a:rPr lang="en-US" sz="3100" dirty="0" smtClean="0"/>
              <a:t>Set up solver to assign optimal bus fleet routes without extra cargo</a:t>
            </a:r>
          </a:p>
          <a:p>
            <a:r>
              <a:rPr lang="en-US" sz="3100" dirty="0" smtClean="0"/>
              <a:t>Set up second solver to maximize revenues with extra cargo</a:t>
            </a:r>
          </a:p>
          <a:p>
            <a:r>
              <a:rPr lang="en-US" sz="3100" dirty="0" smtClean="0"/>
              <a:t>Set up third solver to maximize gross profit</a:t>
            </a:r>
          </a:p>
          <a:p>
            <a:r>
              <a:rPr lang="en-US" sz="3100" dirty="0" smtClean="0"/>
              <a:t>Evaluate results and assess options to come up with optimal solution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3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Manual solution</a:t>
            </a:r>
            <a:endParaRPr lang="en-US" sz="6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27" r="78748"/>
          <a:stretch/>
        </p:blipFill>
        <p:spPr>
          <a:xfrm>
            <a:off x="677334" y="4760245"/>
            <a:ext cx="1826969" cy="14810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78002" y="503910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Did </a:t>
            </a:r>
            <a:r>
              <a:rPr lang="en-US" dirty="0"/>
              <a:t>not meet all of the required </a:t>
            </a:r>
            <a:r>
              <a:rPr lang="en-US" dirty="0" smtClean="0"/>
              <a:t>constraints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51"/>
          <a:stretch/>
        </p:blipFill>
        <p:spPr>
          <a:xfrm>
            <a:off x="677334" y="1744199"/>
            <a:ext cx="8596668" cy="273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9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First solver solution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8" r="78460"/>
          <a:stretch/>
        </p:blipFill>
        <p:spPr>
          <a:xfrm>
            <a:off x="677334" y="4552028"/>
            <a:ext cx="1851682" cy="14698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86"/>
          <a:stretch/>
        </p:blipFill>
        <p:spPr>
          <a:xfrm>
            <a:off x="677334" y="1563439"/>
            <a:ext cx="8596668" cy="27696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82097" y="48252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ower </a:t>
            </a:r>
            <a:r>
              <a:rPr lang="en-US" dirty="0"/>
              <a:t>operating costs </a:t>
            </a:r>
            <a:r>
              <a:rPr lang="en-US" dirty="0" smtClean="0"/>
              <a:t>than manual attempt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Lower </a:t>
            </a:r>
            <a:r>
              <a:rPr lang="en-US" dirty="0"/>
              <a:t>gross profit</a:t>
            </a:r>
          </a:p>
        </p:txBody>
      </p:sp>
    </p:spTree>
    <p:extLst>
      <p:ext uri="{BB962C8B-B14F-4D97-AF65-F5344CB8AC3E}">
        <p14:creationId xmlns:p14="http://schemas.microsoft.com/office/powerpoint/2010/main" val="157851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Second solver solution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74" r="78460"/>
          <a:stretch/>
        </p:blipFill>
        <p:spPr>
          <a:xfrm>
            <a:off x="677334" y="4613189"/>
            <a:ext cx="1851682" cy="1477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81"/>
          <a:stretch/>
        </p:blipFill>
        <p:spPr>
          <a:xfrm>
            <a:off x="677334" y="1630472"/>
            <a:ext cx="8596668" cy="27685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57383" y="471375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Utilized extra </a:t>
            </a:r>
            <a:r>
              <a:rPr lang="en-US" dirty="0"/>
              <a:t>cargo </a:t>
            </a:r>
            <a:r>
              <a:rPr lang="en-US" dirty="0" smtClean="0"/>
              <a:t>space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</a:t>
            </a:r>
            <a:r>
              <a:rPr lang="en-US" dirty="0" smtClean="0"/>
              <a:t>ielded </a:t>
            </a:r>
            <a:r>
              <a:rPr lang="en-US" dirty="0"/>
              <a:t>lower total cost and higher gross profit than the manual attempt and the first solver</a:t>
            </a:r>
          </a:p>
        </p:txBody>
      </p:sp>
    </p:spTree>
    <p:extLst>
      <p:ext uri="{BB962C8B-B14F-4D97-AF65-F5344CB8AC3E}">
        <p14:creationId xmlns:p14="http://schemas.microsoft.com/office/powerpoint/2010/main" val="390506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Third solver solution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78"/>
          <a:stretch/>
        </p:blipFill>
        <p:spPr>
          <a:xfrm>
            <a:off x="677334" y="1600488"/>
            <a:ext cx="8596668" cy="2847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77" r="78700"/>
          <a:stretch/>
        </p:blipFill>
        <p:spPr>
          <a:xfrm>
            <a:off x="677334" y="4677560"/>
            <a:ext cx="1831088" cy="15235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83243" y="51161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Confirms that second </a:t>
            </a:r>
            <a:r>
              <a:rPr lang="en-US" dirty="0"/>
              <a:t>solver provided the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26470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Recommendation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9232785" cy="44621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Optimal solution </a:t>
            </a:r>
            <a:r>
              <a:rPr lang="en-US" sz="2400" dirty="0"/>
              <a:t>- St. Bernard Bus Lines should utilize additional cargo space in order to maximize </a:t>
            </a:r>
            <a:r>
              <a:rPr lang="en-US" sz="2400" dirty="0" smtClean="0"/>
              <a:t>profits (second solver)</a:t>
            </a:r>
            <a:endParaRPr lang="en-US" sz="2400" dirty="0"/>
          </a:p>
          <a:p>
            <a:pPr lvl="1"/>
            <a:r>
              <a:rPr lang="en-US" sz="2200" dirty="0" smtClean="0"/>
              <a:t>Met all constraints</a:t>
            </a:r>
          </a:p>
          <a:p>
            <a:pPr lvl="1"/>
            <a:r>
              <a:rPr lang="en-US" sz="2200" dirty="0" smtClean="0"/>
              <a:t>Total cost of $36,950 </a:t>
            </a:r>
          </a:p>
          <a:p>
            <a:pPr lvl="1"/>
            <a:r>
              <a:rPr lang="en-US" sz="2200" dirty="0"/>
              <a:t>T</a:t>
            </a:r>
            <a:r>
              <a:rPr lang="en-US" sz="2200" dirty="0" smtClean="0"/>
              <a:t>otal gross profit of $341,880.</a:t>
            </a:r>
          </a:p>
          <a:p>
            <a:r>
              <a:rPr lang="en-US" sz="2400" dirty="0" smtClean="0"/>
              <a:t>Improve </a:t>
            </a:r>
            <a:r>
              <a:rPr lang="en-US" sz="2400" dirty="0"/>
              <a:t>gross profit by approximately </a:t>
            </a:r>
            <a:r>
              <a:rPr lang="en-US" sz="2400" dirty="0" smtClean="0"/>
              <a:t>$83,649.50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865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Risks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1688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Keep in mind:</a:t>
            </a:r>
          </a:p>
          <a:p>
            <a:pPr lvl="1"/>
            <a:r>
              <a:rPr lang="en-US" sz="2400" dirty="0" smtClean="0"/>
              <a:t>Cost of damaged cargo</a:t>
            </a:r>
          </a:p>
          <a:p>
            <a:pPr lvl="1"/>
            <a:r>
              <a:rPr lang="en-US" sz="2400" dirty="0" smtClean="0"/>
              <a:t>Fuel costs</a:t>
            </a:r>
          </a:p>
          <a:p>
            <a:pPr lvl="1"/>
            <a:r>
              <a:rPr lang="en-US" sz="2400" dirty="0" smtClean="0"/>
              <a:t>Possible expansion into other metropolitan cities to enhance target market</a:t>
            </a:r>
          </a:p>
          <a:p>
            <a:pPr lvl="1"/>
            <a:r>
              <a:rPr lang="en-US" sz="2400" dirty="0" smtClean="0"/>
              <a:t>Promotion and advertising costs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234</Words>
  <Application>Microsoft Macintosh PowerPoint</Application>
  <PresentationFormat>Custom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Saint Bernard Bus Lines</vt:lpstr>
      <vt:lpstr>Objective</vt:lpstr>
      <vt:lpstr>Approach</vt:lpstr>
      <vt:lpstr>Manual solution</vt:lpstr>
      <vt:lpstr>First solver solution</vt:lpstr>
      <vt:lpstr>Second solver solution</vt:lpstr>
      <vt:lpstr>Third solver solution</vt:lpstr>
      <vt:lpstr>Recommendation</vt:lpstr>
      <vt:lpstr>Risks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Bernard Bus Lines</dc:title>
  <dc:creator>Berryman,Elizabeth Johnson</dc:creator>
  <cp:lastModifiedBy>Emily Zeng</cp:lastModifiedBy>
  <cp:revision>34</cp:revision>
  <dcterms:created xsi:type="dcterms:W3CDTF">2015-11-30T21:29:50Z</dcterms:created>
  <dcterms:modified xsi:type="dcterms:W3CDTF">2015-12-01T21:21:09Z</dcterms:modified>
</cp:coreProperties>
</file>