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02E-058F-48FA-A3D2-5333A3237018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8C4A-C2F7-48E4-ABED-1F4332E89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02E-058F-48FA-A3D2-5333A3237018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8C4A-C2F7-48E4-ABED-1F4332E89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16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02E-058F-48FA-A3D2-5333A3237018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8C4A-C2F7-48E4-ABED-1F4332E89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04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02E-058F-48FA-A3D2-5333A3237018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8C4A-C2F7-48E4-ABED-1F4332E89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68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02E-058F-48FA-A3D2-5333A3237018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8C4A-C2F7-48E4-ABED-1F4332E89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8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02E-058F-48FA-A3D2-5333A3237018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8C4A-C2F7-48E4-ABED-1F4332E89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69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02E-058F-48FA-A3D2-5333A3237018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8C4A-C2F7-48E4-ABED-1F4332E89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15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02E-058F-48FA-A3D2-5333A3237018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8C4A-C2F7-48E4-ABED-1F4332E89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77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02E-058F-48FA-A3D2-5333A3237018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8C4A-C2F7-48E4-ABED-1F4332E89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71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02E-058F-48FA-A3D2-5333A3237018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8C4A-C2F7-48E4-ABED-1F4332E89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42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02E-058F-48FA-A3D2-5333A3237018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8C4A-C2F7-48E4-ABED-1F4332E89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3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8802E-058F-48FA-A3D2-5333A3237018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8C4A-C2F7-48E4-ABED-1F4332E89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07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owerrsoft.com/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如何给视频加字幕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/>
              <a:t>义和小学  周宗超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4797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45403"/>
            <a:ext cx="747076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添加字幕工具，超级转换秀</a:t>
            </a:r>
            <a:endParaRPr kumimoji="0" lang="zh-CN" altLang="zh-CN" sz="4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下载地址：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hlinkClick r:id="rId2"/>
              </a:rPr>
              <a:t>http://www.powerrsoft.com/cs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Calibri" pitchFamily="34" charset="0"/>
              </a:rPr>
              <a:t> </a:t>
            </a:r>
            <a:endParaRPr kumimoji="0" lang="en-US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25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9" y="2586127"/>
            <a:ext cx="8280921" cy="49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794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32026"/>
            <a:ext cx="9324528" cy="6890026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16024" y="34542"/>
            <a:ext cx="8748464" cy="6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-54830" y="188640"/>
            <a:ext cx="9198830" cy="6525344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 rot="9268160">
            <a:off x="7413790" y="4755713"/>
            <a:ext cx="484632" cy="97840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011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7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-171400"/>
            <a:ext cx="8460432" cy="6926431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 rot="9268160">
            <a:off x="1950872" y="3324714"/>
            <a:ext cx="484632" cy="97840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580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7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为视频添加字幕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04448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72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>
                <a:solidFill>
                  <a:srgbClr val="FF0000"/>
                </a:solidFill>
              </a:rPr>
              <a:t>谢谢！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58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</Words>
  <Application>Microsoft Office PowerPoint</Application>
  <PresentationFormat>全屏显示(4:3)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如何给视频加字幕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如何给视频加字幕</dc:title>
  <dc:creator>Administrator</dc:creator>
  <cp:lastModifiedBy>Administrator</cp:lastModifiedBy>
  <cp:revision>3</cp:revision>
  <dcterms:created xsi:type="dcterms:W3CDTF">2015-09-21T07:17:50Z</dcterms:created>
  <dcterms:modified xsi:type="dcterms:W3CDTF">2015-09-21T07:28:52Z</dcterms:modified>
</cp:coreProperties>
</file>