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0" r:id="rId2"/>
    <p:sldMasterId id="2147483678" r:id="rId3"/>
    <p:sldMasterId id="2147483674" r:id="rId4"/>
  </p:sldMasterIdLst>
  <p:notesMasterIdLst>
    <p:notesMasterId r:id="rId14"/>
  </p:notesMasterIdLst>
  <p:sldIdLst>
    <p:sldId id="301" r:id="rId5"/>
    <p:sldId id="341" r:id="rId6"/>
    <p:sldId id="310" r:id="rId7"/>
    <p:sldId id="344" r:id="rId8"/>
    <p:sldId id="343" r:id="rId9"/>
    <p:sldId id="345" r:id="rId10"/>
    <p:sldId id="346" r:id="rId11"/>
    <p:sldId id="347" r:id="rId12"/>
    <p:sldId id="348" r:id="rId13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7A7"/>
    <a:srgbClr val="34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4230" tIns="47116" rIns="94230" bIns="471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600" y="0"/>
            <a:ext cx="2985558" cy="502835"/>
          </a:xfrm>
          <a:prstGeom prst="rect">
            <a:avLst/>
          </a:prstGeom>
        </p:spPr>
        <p:txBody>
          <a:bodyPr vert="horz" lIns="94230" tIns="47116" rIns="94230" bIns="47116" rtlCol="0"/>
          <a:lstStyle>
            <a:lvl1pPr algn="r">
              <a:defRPr sz="1200"/>
            </a:lvl1pPr>
          </a:lstStyle>
          <a:p>
            <a:fld id="{0D2BE958-CCE6-4EBA-9C92-EAE784A9D90D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1862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0" tIns="47116" rIns="94230" bIns="471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5"/>
            <a:ext cx="5511800" cy="3946118"/>
          </a:xfrm>
          <a:prstGeom prst="rect">
            <a:avLst/>
          </a:prstGeom>
        </p:spPr>
        <p:txBody>
          <a:bodyPr vert="horz" lIns="94230" tIns="47116" rIns="94230" bIns="471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4230" tIns="47116" rIns="94230" bIns="471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600" y="9519056"/>
            <a:ext cx="2985558" cy="502834"/>
          </a:xfrm>
          <a:prstGeom prst="rect">
            <a:avLst/>
          </a:prstGeom>
        </p:spPr>
        <p:txBody>
          <a:bodyPr vert="horz" lIns="94230" tIns="47116" rIns="94230" bIns="47116" rtlCol="0" anchor="b"/>
          <a:lstStyle>
            <a:lvl1pPr algn="r">
              <a:defRPr sz="1200"/>
            </a:lvl1pPr>
          </a:lstStyle>
          <a:p>
            <a:fld id="{F972EB28-715D-4479-9942-31567EE34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10047767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8177" y="2387441"/>
            <a:ext cx="5981249" cy="738531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rgbClr val="34B6B8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176" y="3306727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EADB8-A8AB-4D1E-BF57-D09B289F6EE8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A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dirty="0">
              <a:solidFill>
                <a:srgbClr val="34B6B8"/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0066C09-08F6-49B4-93E6-793012299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34" y="2387441"/>
            <a:ext cx="1731974" cy="14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7632F5-6260-4AD8-BCA6-1485A029908C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A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rgbClr val="34B6B8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2DF4303-8CB2-49C3-A133-FB252323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70" y="2568196"/>
            <a:ext cx="4233530" cy="738531"/>
          </a:xfrm>
          <a:prstGeom prst="rect">
            <a:avLst/>
          </a:prstGeom>
        </p:spPr>
        <p:txBody>
          <a:bodyPr anchor="t"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FB59470-75BB-4325-9E48-2DFACDE3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57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250138-A003-4DE5-B78B-0E20E03DEF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9" y="819726"/>
            <a:ext cx="3566731" cy="10700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82FA05C-2783-4302-A6CE-32DF30646B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05" y="3658961"/>
            <a:ext cx="1040459" cy="8785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C8DB9-867E-4D6A-90CF-4D5BBC45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1" y="2586037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F2E2BF-1979-4634-965B-A2592C3D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790633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38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EC8DB9-867E-4D6A-90CF-4D5BBC45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835" y="1483320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F2E2BF-1979-4634-965B-A2592C3D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834" y="2687916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06B636-EFF0-4238-97D2-F66E2FD33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18" y="4838218"/>
            <a:ext cx="3576417" cy="10729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51E5602B-DFA0-4426-A695-594B6242F3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5" y="1472283"/>
            <a:ext cx="1270695" cy="10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74EC0D-99E8-4711-BC78-45029E1099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064" y="5768563"/>
            <a:ext cx="1970361" cy="5911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233EB58E-4963-409C-97CE-88A4F3ACD2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6" y="261609"/>
            <a:ext cx="761913" cy="6433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26A20-520A-47E4-B104-08E009471EA6}"/>
              </a:ext>
            </a:extLst>
          </p:cNvPr>
          <p:cNvCxnSpPr>
            <a:cxnSpLocks/>
          </p:cNvCxnSpPr>
          <p:nvPr userDrawn="1"/>
        </p:nvCxnSpPr>
        <p:spPr>
          <a:xfrm>
            <a:off x="1194354" y="904938"/>
            <a:ext cx="10128071" cy="0"/>
          </a:xfrm>
          <a:prstGeom prst="line">
            <a:avLst/>
          </a:prstGeom>
          <a:ln>
            <a:solidFill>
              <a:srgbClr val="34B6B8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FDB9F-2DD5-4DD8-9001-DEB0C8BF8B6A}"/>
              </a:ext>
            </a:extLst>
          </p:cNvPr>
          <p:cNvCxnSpPr>
            <a:cxnSpLocks/>
          </p:cNvCxnSpPr>
          <p:nvPr userDrawn="1"/>
        </p:nvCxnSpPr>
        <p:spPr>
          <a:xfrm>
            <a:off x="1194354" y="6139268"/>
            <a:ext cx="7949646" cy="0"/>
          </a:xfrm>
          <a:prstGeom prst="line">
            <a:avLst/>
          </a:prstGeom>
          <a:ln>
            <a:solidFill>
              <a:srgbClr val="34B6B8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1ED45FA-FBBF-4051-8DC6-DA0C8352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53" y="261609"/>
            <a:ext cx="10128069" cy="567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3A6FDF-E369-4EE5-898B-574E4046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5" y="1212115"/>
            <a:ext cx="10128070" cy="46291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71681D7-D09D-4306-AA7A-10B93057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0665" y="635308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</a:lstStyle>
          <a:p>
            <a:fld id="{1CBE1E4D-7CC0-45A9-A56C-EF1CE89C88B7}" type="datetimeFigureOut">
              <a:rPr lang="en-GB" smtClean="0"/>
              <a:pPr/>
              <a:t>05/09/2022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FC1558-B05A-4ABB-A90C-044F329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071" y="635634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8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913194-56A4-45EF-A2EB-BF5F6D7A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129" y="2910801"/>
            <a:ext cx="5571461" cy="1514234"/>
          </a:xfrm>
          <a:prstGeom prst="rect">
            <a:avLst/>
          </a:prstGeom>
        </p:spPr>
        <p:txBody>
          <a:bodyPr anchor="b"/>
          <a:lstStyle>
            <a:lvl1pPr algn="r">
              <a:defRPr sz="4000" b="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B0AF9E-B83F-497A-8BFE-12BA912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130" y="4523838"/>
            <a:ext cx="5571460" cy="9728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B1D34-0FA6-493A-BC18-73D81C73BA02}"/>
              </a:ext>
            </a:extLst>
          </p:cNvPr>
          <p:cNvSpPr/>
          <p:nvPr userDrawn="1"/>
        </p:nvSpPr>
        <p:spPr>
          <a:xfrm>
            <a:off x="7262037" y="1361281"/>
            <a:ext cx="3515833" cy="4135438"/>
          </a:xfrm>
          <a:prstGeom prst="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44324A-30A8-439F-9D42-A98F0C520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9" y="1361281"/>
            <a:ext cx="1177053" cy="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5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78E-DA1D-47DB-8FEE-E91A1DFC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" y="2103437"/>
            <a:ext cx="469959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C4399-97C7-44C0-A965-F5E2CE33BD69}"/>
              </a:ext>
            </a:extLst>
          </p:cNvPr>
          <p:cNvSpPr txBox="1">
            <a:spLocks/>
          </p:cNvSpPr>
          <p:nvPr userDrawn="1"/>
        </p:nvSpPr>
        <p:spPr>
          <a:xfrm>
            <a:off x="712381" y="3429000"/>
            <a:ext cx="4699590" cy="15089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A6A7A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Abadi Extra Light" panose="020B0204020104020204" pitchFamily="34" charset="0"/>
              </a:rPr>
              <a:t>Click to edit Master subtitle style</a:t>
            </a:r>
            <a:endParaRPr lang="en-GB" sz="2000" b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485908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9A04C1-5E70-4C30-9D62-93954E33CD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92186" y="1825624"/>
            <a:ext cx="5092995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02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E4E2-D767-4240-8B61-9CEAE6A0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4" y="1709738"/>
            <a:ext cx="9752566" cy="2852737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311B-F238-4030-A235-F6914E2F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884" y="4589463"/>
            <a:ext cx="9752566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6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1" y="2586037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790633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94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86457-2A5F-4CF2-BE80-795BA3D6A03C}"/>
              </a:ext>
            </a:extLst>
          </p:cNvPr>
          <p:cNvSpPr/>
          <p:nvPr userDrawn="1"/>
        </p:nvSpPr>
        <p:spPr>
          <a:xfrm>
            <a:off x="7432158" y="0"/>
            <a:ext cx="4759842" cy="6858000"/>
          </a:xfrm>
          <a:prstGeom prst="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dirty="0">
              <a:solidFill>
                <a:srgbClr val="34B6B8"/>
              </a:solidFill>
            </a:endParaRP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FD18F64-90FD-4B38-9977-913487E5E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9" y="2420804"/>
            <a:ext cx="3910924" cy="11712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789A068-21ED-406A-AEAE-16F22180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3032" y="2420804"/>
            <a:ext cx="4143153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027821-8D75-4C21-A44A-8042E65A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031" y="3625400"/>
            <a:ext cx="4143153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10447F7-1524-4971-8DE6-4563B5FC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0082" y="529915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fld id="{D3D47D9D-6331-42FA-BA57-EFFB8A18CF9C}" type="datetime1">
              <a:rPr lang="en-GB" smtClean="0"/>
              <a:t>05/09/2022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80387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067A4-D545-4414-B283-8DD473E28A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44B4A-C3DD-42DE-BBAE-563712328E44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927DD52-16E9-4051-B61F-45B4A24081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0DA78F2-51EB-40DB-8394-80735BF50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5CA83-E777-4780-992A-EAFC2A3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14055D-5027-4F55-AC1B-7D9B8A55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10047767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63B53B-6230-4C70-B833-E3B5E17014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A822B03-5F62-45BA-AC82-B7C7D4BD9266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BC38B3D-5A4E-4357-8185-457C918741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C8A8050-2053-49EA-BB85-87AC7546D6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485908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9A04C1-5E70-4C30-9D62-93954E33CD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92186" y="1825624"/>
            <a:ext cx="5092995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D43D88-DBCF-4230-B798-4BC5499EF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B714BC4-FEA1-460F-A136-8BC6BA60E86D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A0B13A7-13F2-4BD4-950E-476B358F8C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8A2FE4F-43B6-4DA1-B015-69FB924F4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8E4E2-D767-4240-8B61-9CEAE6A0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4" y="1709738"/>
            <a:ext cx="9752566" cy="2852737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311B-F238-4030-A235-F6914E2F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884" y="4589463"/>
            <a:ext cx="9752566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34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EEADB8-A8AB-4D1E-BF57-D09B289F6EE8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34B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b="1" dirty="0">
              <a:solidFill>
                <a:srgbClr val="34B6B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70" y="2568196"/>
            <a:ext cx="4082902" cy="738531"/>
          </a:xfrm>
          <a:prstGeom prst="rect">
            <a:avLst/>
          </a:prstGeom>
        </p:spPr>
        <p:txBody>
          <a:bodyPr anchor="t"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343187-33C8-4A98-96F7-91BEAE5954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862F9A4-9385-4437-8E46-F4B284676C08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B13988D3-53CD-4F95-B3A0-7088C5770D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BDE2A8E5-6C01-4557-9E6F-327EA1711C8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5DA73DF-FBE6-4AEB-82B5-F4CE07A2E5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41" y="605956"/>
            <a:ext cx="4279299" cy="12837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49EFF8-A09E-47FD-8A0A-D31D61FAFC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8" y="4309089"/>
            <a:ext cx="2052031" cy="17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6B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5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96" r:id="rId5"/>
    <p:sldLayoutId id="2147483695" r:id="rId6"/>
    <p:sldLayoutId id="2147483691" r:id="rId7"/>
    <p:sldLayoutId id="2147483688" r:id="rId8"/>
    <p:sldLayoutId id="2147483694" r:id="rId9"/>
    <p:sldLayoutId id="2147483687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6B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4DA7A2-C08C-49EF-AED2-FD519006790C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53845404-4198-47E5-B60A-B08C76AB55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17" y="2787105"/>
            <a:ext cx="4286768" cy="1283789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7D56A2F7-83E8-4443-8574-E86CA0AA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4" y="6325746"/>
            <a:ext cx="444377" cy="375214"/>
          </a:xfrm>
          <a:prstGeom prst="rect">
            <a:avLst/>
          </a:prstGeom>
        </p:spPr>
      </p:pic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ECA265B8-C65D-42F2-8B08-8BD7798678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3" y="157040"/>
            <a:ext cx="444377" cy="3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0D1D4C-27F3-4F7D-AD9F-8F4942983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Python Coding Framework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D6DEBD8-5367-40D5-9E50-2162971E5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Documentation &amp; Diagrams for better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8176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83DCD-5CC9-474B-93D8-D8C61A9A5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Section 3</a:t>
            </a:r>
            <a:br>
              <a:rPr lang="en-GB" dirty="0"/>
            </a:br>
            <a:r>
              <a:rPr lang="en-GB" dirty="0"/>
              <a:t>Code Structure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3E3B662-38F8-469C-B005-7D2D5F1C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81526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9. Structuring code with classes and functions</a:t>
            </a:r>
          </a:p>
          <a:p>
            <a:r>
              <a:rPr lang="en-GB" dirty="0">
                <a:solidFill>
                  <a:schemeClr val="tx1"/>
                </a:solidFill>
              </a:rPr>
              <a:t>10. Initializing Variables with a constructor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7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457825" y="351954"/>
            <a:ext cx="5864597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9. Structuring code with classes and functions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46E19829-CBC3-AEED-2148-F28918625F38}"/>
              </a:ext>
            </a:extLst>
          </p:cNvPr>
          <p:cNvSpPr/>
          <p:nvPr/>
        </p:nvSpPr>
        <p:spPr>
          <a:xfrm>
            <a:off x="7850117" y="1168400"/>
            <a:ext cx="3472305" cy="2269097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A6A7A7"/>
                </a:solidFill>
              </a:rPr>
              <a:t>DriverProgram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865836-CF28-C612-5455-E55C97C1D1E4}"/>
              </a:ext>
            </a:extLst>
          </p:cNvPr>
          <p:cNvSpPr/>
          <p:nvPr/>
        </p:nvSpPr>
        <p:spPr>
          <a:xfrm>
            <a:off x="2157849" y="249421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ingest.py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6012C-93AC-8F14-DDC7-B1E2C7CD5950}"/>
              </a:ext>
            </a:extLst>
          </p:cNvPr>
          <p:cNvSpPr/>
          <p:nvPr/>
        </p:nvSpPr>
        <p:spPr>
          <a:xfrm>
            <a:off x="2157849" y="3145504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persist.py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67E49A0B-512F-BC88-AD07-A25B95260E69}"/>
              </a:ext>
            </a:extLst>
          </p:cNvPr>
          <p:cNvSpPr/>
          <p:nvPr/>
        </p:nvSpPr>
        <p:spPr>
          <a:xfrm rot="5400000">
            <a:off x="1466324" y="2249091"/>
            <a:ext cx="580291" cy="536331"/>
          </a:xfrm>
          <a:prstGeom prst="bentUpArrow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ADD6D-B02B-A7A1-3035-A1CCBA67B37D}"/>
              </a:ext>
            </a:extLst>
          </p:cNvPr>
          <p:cNvSpPr/>
          <p:nvPr/>
        </p:nvSpPr>
        <p:spPr>
          <a:xfrm rot="5400000">
            <a:off x="1466323" y="2877338"/>
            <a:ext cx="580291" cy="536331"/>
          </a:xfrm>
          <a:prstGeom prst="bentUpArrow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045115-6E05-1D5E-CDE4-A77F7095DB2B}"/>
              </a:ext>
            </a:extLst>
          </p:cNvPr>
          <p:cNvSpPr/>
          <p:nvPr/>
        </p:nvSpPr>
        <p:spPr>
          <a:xfrm>
            <a:off x="1488304" y="1604393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driver.py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CB978A-0383-D63C-BAD0-8E71B0A8E42A}"/>
              </a:ext>
            </a:extLst>
          </p:cNvPr>
          <p:cNvSpPr/>
          <p:nvPr/>
        </p:nvSpPr>
        <p:spPr>
          <a:xfrm>
            <a:off x="8614974" y="1623713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fileType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0D147C-EAA0-6304-372F-D2BFC038645A}"/>
              </a:ext>
            </a:extLst>
          </p:cNvPr>
          <p:cNvSpPr/>
          <p:nvPr/>
        </p:nvSpPr>
        <p:spPr>
          <a:xfrm>
            <a:off x="4799872" y="1166552"/>
            <a:ext cx="2839841" cy="2160849"/>
          </a:xfrm>
          <a:prstGeom prst="roundRect">
            <a:avLst>
              <a:gd name="adj" fmla="val 3399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driver.py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B3DDD-793D-6BB1-343E-FACD0541663F}"/>
              </a:ext>
            </a:extLst>
          </p:cNvPr>
          <p:cNvSpPr/>
          <p:nvPr/>
        </p:nvSpPr>
        <p:spPr>
          <a:xfrm>
            <a:off x="1194353" y="1166552"/>
            <a:ext cx="3472305" cy="2601115"/>
          </a:xfrm>
          <a:prstGeom prst="roundRect">
            <a:avLst>
              <a:gd name="adj" fmla="val 3399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Files Structure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A159E206-EDDB-99AA-D009-C933E3A41157}"/>
              </a:ext>
            </a:extLst>
          </p:cNvPr>
          <p:cNvSpPr/>
          <p:nvPr/>
        </p:nvSpPr>
        <p:spPr>
          <a:xfrm>
            <a:off x="5182301" y="1603979"/>
            <a:ext cx="2074984" cy="413238"/>
          </a:xfrm>
          <a:prstGeom prst="flowChartPredefinedProcess">
            <a:avLst/>
          </a:prstGeom>
          <a:solidFill>
            <a:srgbClr val="A6A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DriverProgram</a:t>
            </a: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19FD7831-5922-E777-E733-00067C499C34}"/>
              </a:ext>
            </a:extLst>
          </p:cNvPr>
          <p:cNvSpPr/>
          <p:nvPr/>
        </p:nvSpPr>
        <p:spPr>
          <a:xfrm>
            <a:off x="5182301" y="2180715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print_hi</a:t>
            </a:r>
            <a:endParaRPr lang="en-GB" sz="1600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50142541-6014-F40B-090A-667E201F8898}"/>
              </a:ext>
            </a:extLst>
          </p:cNvPr>
          <p:cNvSpPr/>
          <p:nvPr/>
        </p:nvSpPr>
        <p:spPr>
          <a:xfrm>
            <a:off x="5182301" y="275745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68FA7696-4110-2AA6-3DAA-847320105AE1}"/>
              </a:ext>
            </a:extLst>
          </p:cNvPr>
          <p:cNvSpPr/>
          <p:nvPr/>
        </p:nvSpPr>
        <p:spPr>
          <a:xfrm>
            <a:off x="8614974" y="2201709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2BF3AEAA-4504-8E41-34B4-883F1579326C}"/>
              </a:ext>
            </a:extLst>
          </p:cNvPr>
          <p:cNvSpPr/>
          <p:nvPr/>
        </p:nvSpPr>
        <p:spPr>
          <a:xfrm>
            <a:off x="8614974" y="2814133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my_function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68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444067" y="351954"/>
            <a:ext cx="5878355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9. Structuring code with classes and functions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C7BE92-6F96-5F41-EDF6-BCF7B539B23A}"/>
              </a:ext>
            </a:extLst>
          </p:cNvPr>
          <p:cNvSpPr/>
          <p:nvPr/>
        </p:nvSpPr>
        <p:spPr>
          <a:xfrm>
            <a:off x="1194352" y="1079410"/>
            <a:ext cx="4249715" cy="4279990"/>
          </a:xfrm>
          <a:prstGeom prst="roundRect">
            <a:avLst>
              <a:gd name="adj" fmla="val 2547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ingest.py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DD3285-5FAA-E338-0369-080E6B5A34E3}"/>
              </a:ext>
            </a:extLst>
          </p:cNvPr>
          <p:cNvSpPr/>
          <p:nvPr/>
        </p:nvSpPr>
        <p:spPr>
          <a:xfrm>
            <a:off x="2324049" y="2347806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fileType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23E11462-91AF-3072-767F-B8E710FB813D}"/>
              </a:ext>
            </a:extLst>
          </p:cNvPr>
          <p:cNvSpPr/>
          <p:nvPr/>
        </p:nvSpPr>
        <p:spPr>
          <a:xfrm>
            <a:off x="1540934" y="1678765"/>
            <a:ext cx="3606800" cy="2713552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A6A7A7"/>
                </a:solidFill>
              </a:rPr>
              <a:t>FileReader</a:t>
            </a:r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C9B44AEB-74CB-1DAB-239B-8B27D0A9A4A5}"/>
              </a:ext>
            </a:extLst>
          </p:cNvPr>
          <p:cNvSpPr/>
          <p:nvPr/>
        </p:nvSpPr>
        <p:spPr>
          <a:xfrm>
            <a:off x="2324049" y="2953767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BDB3A793-531A-2878-02D5-B5D56FF4E139}"/>
              </a:ext>
            </a:extLst>
          </p:cNvPr>
          <p:cNvSpPr/>
          <p:nvPr/>
        </p:nvSpPr>
        <p:spPr>
          <a:xfrm>
            <a:off x="2324049" y="356619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read_file</a:t>
            </a:r>
            <a:endParaRPr lang="en-GB" sz="1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0BD9035-1602-1EAE-D6E4-3DDE5367B5FD}"/>
              </a:ext>
            </a:extLst>
          </p:cNvPr>
          <p:cNvSpPr/>
          <p:nvPr/>
        </p:nvSpPr>
        <p:spPr>
          <a:xfrm>
            <a:off x="6401351" y="1079410"/>
            <a:ext cx="4249715" cy="4279990"/>
          </a:xfrm>
          <a:prstGeom prst="roundRect">
            <a:avLst>
              <a:gd name="adj" fmla="val 2547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persist.py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EA1D9A-3B75-D811-B972-777E9FDEBB40}"/>
              </a:ext>
            </a:extLst>
          </p:cNvPr>
          <p:cNvSpPr/>
          <p:nvPr/>
        </p:nvSpPr>
        <p:spPr>
          <a:xfrm>
            <a:off x="7531048" y="2347806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dbType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44" name="Flowchart: Predefined Process 43">
            <a:extLst>
              <a:ext uri="{FF2B5EF4-FFF2-40B4-BE49-F238E27FC236}">
                <a16:creationId xmlns:a16="http://schemas.microsoft.com/office/drawing/2014/main" id="{B8D9F158-6F20-A83F-2EBF-6129726BA9D1}"/>
              </a:ext>
            </a:extLst>
          </p:cNvPr>
          <p:cNvSpPr/>
          <p:nvPr/>
        </p:nvSpPr>
        <p:spPr>
          <a:xfrm>
            <a:off x="6747933" y="1678765"/>
            <a:ext cx="3606800" cy="2713552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A6A7A7"/>
                </a:solidFill>
              </a:rPr>
              <a:t>FileReader</a:t>
            </a: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F7143635-0A60-C6EF-32F5-1381C02D8CE3}"/>
              </a:ext>
            </a:extLst>
          </p:cNvPr>
          <p:cNvSpPr/>
          <p:nvPr/>
        </p:nvSpPr>
        <p:spPr>
          <a:xfrm>
            <a:off x="7531048" y="2953767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17AA2C27-CAB9-4F9D-01DD-49982A32DB45}"/>
              </a:ext>
            </a:extLst>
          </p:cNvPr>
          <p:cNvSpPr/>
          <p:nvPr/>
        </p:nvSpPr>
        <p:spPr>
          <a:xfrm>
            <a:off x="7531048" y="356619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Store_data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610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9BFF7E-7BF9-5CA8-2F12-A486F2AE5338}"/>
              </a:ext>
            </a:extLst>
          </p:cNvPr>
          <p:cNvCxnSpPr>
            <a:cxnSpLocks/>
          </p:cNvCxnSpPr>
          <p:nvPr/>
        </p:nvCxnSpPr>
        <p:spPr>
          <a:xfrm>
            <a:off x="4652294" y="1625982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200650" y="351954"/>
            <a:ext cx="6121772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10. Initializing variables with a constructor</a:t>
            </a:r>
          </a:p>
          <a:p>
            <a:pPr marL="0" indent="0">
              <a:buNone/>
            </a:pPr>
            <a:endParaRPr lang="en-GB" sz="2400" dirty="0">
              <a:solidFill>
                <a:srgbClr val="A6A7A7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C9E9E-829C-AC39-5687-F40BBD03FAFA}"/>
              </a:ext>
            </a:extLst>
          </p:cNvPr>
          <p:cNvSpPr/>
          <p:nvPr/>
        </p:nvSpPr>
        <p:spPr>
          <a:xfrm>
            <a:off x="3614802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DriverProgram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CBC5D-229E-7DD6-974A-F9292B6ACF74}"/>
              </a:ext>
            </a:extLst>
          </p:cNvPr>
          <p:cNvSpPr/>
          <p:nvPr/>
        </p:nvSpPr>
        <p:spPr>
          <a:xfrm>
            <a:off x="6035251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FileReader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DAD684-9F16-3FCC-E17D-CC98273B66BF}"/>
              </a:ext>
            </a:extLst>
          </p:cNvPr>
          <p:cNvSpPr/>
          <p:nvPr/>
        </p:nvSpPr>
        <p:spPr>
          <a:xfrm>
            <a:off x="8455700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244FD9-7173-D2A1-265B-211AE7B1CA7F}"/>
              </a:ext>
            </a:extLst>
          </p:cNvPr>
          <p:cNvCxnSpPr>
            <a:cxnSpLocks/>
          </p:cNvCxnSpPr>
          <p:nvPr/>
        </p:nvCxnSpPr>
        <p:spPr>
          <a:xfrm>
            <a:off x="7164436" y="1593995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D78131-8342-58F5-3DAD-73B72F4384F2}"/>
              </a:ext>
            </a:extLst>
          </p:cNvPr>
          <p:cNvCxnSpPr>
            <a:cxnSpLocks/>
          </p:cNvCxnSpPr>
          <p:nvPr/>
        </p:nvCxnSpPr>
        <p:spPr>
          <a:xfrm>
            <a:off x="9583171" y="1593994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16EE37-5F69-A62C-B67D-578E8EC3447F}"/>
              </a:ext>
            </a:extLst>
          </p:cNvPr>
          <p:cNvSpPr/>
          <p:nvPr/>
        </p:nvSpPr>
        <p:spPr>
          <a:xfrm>
            <a:off x="1194353" y="1094070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98259A-8B83-1949-ED7C-7643A6560159}"/>
              </a:ext>
            </a:extLst>
          </p:cNvPr>
          <p:cNvCxnSpPr>
            <a:cxnSpLocks/>
          </p:cNvCxnSpPr>
          <p:nvPr/>
        </p:nvCxnSpPr>
        <p:spPr>
          <a:xfrm>
            <a:off x="2225248" y="1625982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AF7A8E-55B7-C26C-8D90-A137FA6E0B9E}"/>
              </a:ext>
            </a:extLst>
          </p:cNvPr>
          <p:cNvSpPr txBox="1"/>
          <p:nvPr/>
        </p:nvSpPr>
        <p:spPr>
          <a:xfrm>
            <a:off x="3145985" y="2337837"/>
            <a:ext cx="1493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“Driver”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6858F6-75B3-2DA6-6E9B-60C663C38B68}"/>
              </a:ext>
            </a:extLst>
          </p:cNvPr>
          <p:cNvSpPr/>
          <p:nvPr/>
        </p:nvSpPr>
        <p:spPr>
          <a:xfrm rot="5400000">
            <a:off x="2086747" y="2169043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7BBF3A-5D47-8358-AF21-FC0A33B68233}"/>
              </a:ext>
            </a:extLst>
          </p:cNvPr>
          <p:cNvCxnSpPr>
            <a:cxnSpLocks/>
          </p:cNvCxnSpPr>
          <p:nvPr/>
        </p:nvCxnSpPr>
        <p:spPr>
          <a:xfrm flipV="1">
            <a:off x="2365012" y="2393736"/>
            <a:ext cx="2164749" cy="2464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1A6153-3672-CDD7-611F-257D518532BA}"/>
              </a:ext>
            </a:extLst>
          </p:cNvPr>
          <p:cNvSpPr/>
          <p:nvPr/>
        </p:nvSpPr>
        <p:spPr>
          <a:xfrm rot="5400000">
            <a:off x="4505479" y="2458568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3B4D6F-88F2-8D69-3C99-050A90D920E7}"/>
              </a:ext>
            </a:extLst>
          </p:cNvPr>
          <p:cNvCxnSpPr>
            <a:cxnSpLocks/>
          </p:cNvCxnSpPr>
          <p:nvPr/>
        </p:nvCxnSpPr>
        <p:spPr>
          <a:xfrm flipH="1">
            <a:off x="2335178" y="2729819"/>
            <a:ext cx="2194583" cy="4806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611D13-18C9-4E80-9CCD-2FBEBF66E921}"/>
              </a:ext>
            </a:extLst>
          </p:cNvPr>
          <p:cNvSpPr/>
          <p:nvPr/>
        </p:nvSpPr>
        <p:spPr>
          <a:xfrm rot="5400000">
            <a:off x="2086745" y="2693534"/>
            <a:ext cx="277000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60A840-F758-1731-AD97-0D5E9BF34886}"/>
              </a:ext>
            </a:extLst>
          </p:cNvPr>
          <p:cNvCxnSpPr>
            <a:cxnSpLocks/>
          </p:cNvCxnSpPr>
          <p:nvPr/>
        </p:nvCxnSpPr>
        <p:spPr>
          <a:xfrm>
            <a:off x="2369954" y="2846155"/>
            <a:ext cx="4702789" cy="0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9B9E75-3A3E-AFB7-960F-4E8B0850BB78}"/>
              </a:ext>
            </a:extLst>
          </p:cNvPr>
          <p:cNvSpPr txBox="1"/>
          <p:nvPr/>
        </p:nvSpPr>
        <p:spPr>
          <a:xfrm>
            <a:off x="1001315" y="3195129"/>
            <a:ext cx="1110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Call “</a:t>
            </a:r>
            <a:r>
              <a:rPr lang="en-GB" sz="1200" dirty="0" err="1">
                <a:solidFill>
                  <a:srgbClr val="34B6B8"/>
                </a:solidFill>
              </a:rPr>
              <a:t>my_function</a:t>
            </a:r>
            <a:r>
              <a:rPr lang="en-GB" sz="1200" dirty="0">
                <a:solidFill>
                  <a:srgbClr val="34B6B8"/>
                </a:solidFill>
              </a:rPr>
              <a:t>” from Driver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15EA9-645F-3691-957C-6B51208A8F57}"/>
              </a:ext>
            </a:extLst>
          </p:cNvPr>
          <p:cNvSpPr txBox="1"/>
          <p:nvPr/>
        </p:nvSpPr>
        <p:spPr>
          <a:xfrm>
            <a:off x="5885692" y="2800759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“FileReader”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CCB4EA-6110-A857-14DD-6E477012D468}"/>
              </a:ext>
            </a:extLst>
          </p:cNvPr>
          <p:cNvSpPr/>
          <p:nvPr/>
        </p:nvSpPr>
        <p:spPr>
          <a:xfrm rot="5400000">
            <a:off x="7025935" y="293919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062E1-B687-2C76-C584-AC995BD47841}"/>
              </a:ext>
            </a:extLst>
          </p:cNvPr>
          <p:cNvCxnSpPr>
            <a:cxnSpLocks/>
          </p:cNvCxnSpPr>
          <p:nvPr/>
        </p:nvCxnSpPr>
        <p:spPr>
          <a:xfrm flipH="1">
            <a:off x="2335178" y="3228498"/>
            <a:ext cx="4715036" cy="5628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B820AA-D43B-0C3F-78A6-47E9BB0DE6F0}"/>
              </a:ext>
            </a:extLst>
          </p:cNvPr>
          <p:cNvCxnSpPr>
            <a:cxnSpLocks/>
          </p:cNvCxnSpPr>
          <p:nvPr/>
        </p:nvCxnSpPr>
        <p:spPr>
          <a:xfrm flipV="1">
            <a:off x="2369954" y="3325629"/>
            <a:ext cx="7123238" cy="9423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3CC25A-83D8-2A37-5655-D7CB9BD7767A}"/>
              </a:ext>
            </a:extLst>
          </p:cNvPr>
          <p:cNvSpPr/>
          <p:nvPr/>
        </p:nvSpPr>
        <p:spPr>
          <a:xfrm rot="5400000">
            <a:off x="9444670" y="340600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6E490E-F810-B5F9-DBB6-ADBBD75F021D}"/>
              </a:ext>
            </a:extLst>
          </p:cNvPr>
          <p:cNvCxnSpPr>
            <a:cxnSpLocks/>
          </p:cNvCxnSpPr>
          <p:nvPr/>
        </p:nvCxnSpPr>
        <p:spPr>
          <a:xfrm flipH="1">
            <a:off x="2338615" y="3717044"/>
            <a:ext cx="7154577" cy="33245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ED45CC-4BA2-F11E-BE49-DD2EC18D74BC}"/>
              </a:ext>
            </a:extLst>
          </p:cNvPr>
          <p:cNvSpPr txBox="1"/>
          <p:nvPr/>
        </p:nvSpPr>
        <p:spPr>
          <a:xfrm>
            <a:off x="8307689" y="3289388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“PersistData”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091BBE9-8E4A-641B-3D61-7459B1F70B17}"/>
              </a:ext>
            </a:extLst>
          </p:cNvPr>
          <p:cNvSpPr/>
          <p:nvPr/>
        </p:nvSpPr>
        <p:spPr>
          <a:xfrm rot="5400000">
            <a:off x="2090771" y="3169135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039B20E-C2DA-CE9F-0CF4-5FFBE83C8805}"/>
              </a:ext>
            </a:extLst>
          </p:cNvPr>
          <p:cNvSpPr/>
          <p:nvPr/>
        </p:nvSpPr>
        <p:spPr>
          <a:xfrm rot="5400000">
            <a:off x="2090771" y="3689977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8073A6-55ED-1DE2-07AC-DA3DDFA47051}"/>
              </a:ext>
            </a:extLst>
          </p:cNvPr>
          <p:cNvCxnSpPr>
            <a:cxnSpLocks/>
          </p:cNvCxnSpPr>
          <p:nvPr/>
        </p:nvCxnSpPr>
        <p:spPr>
          <a:xfrm>
            <a:off x="2381437" y="3864379"/>
            <a:ext cx="4702789" cy="0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7359CFF-C0D7-6200-767E-7010B354646C}"/>
              </a:ext>
            </a:extLst>
          </p:cNvPr>
          <p:cNvSpPr/>
          <p:nvPr/>
        </p:nvSpPr>
        <p:spPr>
          <a:xfrm rot="5400000">
            <a:off x="7037418" y="3957414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45D76F-8D8C-F8A4-6086-4897F5F95515}"/>
              </a:ext>
            </a:extLst>
          </p:cNvPr>
          <p:cNvCxnSpPr>
            <a:cxnSpLocks/>
          </p:cNvCxnSpPr>
          <p:nvPr/>
        </p:nvCxnSpPr>
        <p:spPr>
          <a:xfrm flipH="1">
            <a:off x="2346661" y="4246722"/>
            <a:ext cx="4715036" cy="5628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890E4F-DBBB-3AC5-4B88-5A66699440EB}"/>
              </a:ext>
            </a:extLst>
          </p:cNvPr>
          <p:cNvCxnSpPr>
            <a:cxnSpLocks/>
          </p:cNvCxnSpPr>
          <p:nvPr/>
        </p:nvCxnSpPr>
        <p:spPr>
          <a:xfrm flipV="1">
            <a:off x="2381437" y="4343853"/>
            <a:ext cx="7123238" cy="9423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2E038F-30B2-667A-FC73-46B02759F265}"/>
              </a:ext>
            </a:extLst>
          </p:cNvPr>
          <p:cNvSpPr/>
          <p:nvPr/>
        </p:nvSpPr>
        <p:spPr>
          <a:xfrm rot="5400000">
            <a:off x="9456153" y="4424224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38F5AA-614A-EFA1-3557-FFC532A35DB9}"/>
              </a:ext>
            </a:extLst>
          </p:cNvPr>
          <p:cNvCxnSpPr>
            <a:cxnSpLocks/>
          </p:cNvCxnSpPr>
          <p:nvPr/>
        </p:nvCxnSpPr>
        <p:spPr>
          <a:xfrm flipH="1">
            <a:off x="2350098" y="4735268"/>
            <a:ext cx="7154577" cy="33245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C92415-70B2-462B-91DE-24B4DB8A19D4}"/>
              </a:ext>
            </a:extLst>
          </p:cNvPr>
          <p:cNvSpPr txBox="1"/>
          <p:nvPr/>
        </p:nvSpPr>
        <p:spPr>
          <a:xfrm>
            <a:off x="8121718" y="4307612"/>
            <a:ext cx="1435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Run “</a:t>
            </a:r>
            <a:r>
              <a:rPr lang="en-GB" sz="1200" dirty="0" err="1">
                <a:solidFill>
                  <a:srgbClr val="34B6B8"/>
                </a:solidFill>
              </a:rPr>
              <a:t>store_data</a:t>
            </a:r>
            <a:r>
              <a:rPr lang="en-GB" sz="1200" dirty="0">
                <a:solidFill>
                  <a:srgbClr val="34B6B8"/>
                </a:solidFill>
              </a:rPr>
              <a:t>”</a:t>
            </a:r>
          </a:p>
          <a:p>
            <a:pPr algn="ctr"/>
            <a:r>
              <a:rPr lang="en-GB" sz="1200" dirty="0">
                <a:solidFill>
                  <a:srgbClr val="34B6B8"/>
                </a:solidFill>
              </a:rPr>
              <a:t>function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9AF0323-1753-BAA4-313B-E9E662B187C5}"/>
              </a:ext>
            </a:extLst>
          </p:cNvPr>
          <p:cNvSpPr/>
          <p:nvPr/>
        </p:nvSpPr>
        <p:spPr>
          <a:xfrm rot="5400000">
            <a:off x="2090771" y="419339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B5777D-C295-CABC-6A81-0B5E2F136117}"/>
              </a:ext>
            </a:extLst>
          </p:cNvPr>
          <p:cNvSpPr txBox="1"/>
          <p:nvPr/>
        </p:nvSpPr>
        <p:spPr>
          <a:xfrm>
            <a:off x="5890760" y="3818961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Run “</a:t>
            </a:r>
            <a:r>
              <a:rPr lang="en-GB" sz="1200" dirty="0" err="1">
                <a:solidFill>
                  <a:srgbClr val="34B6B8"/>
                </a:solidFill>
              </a:rPr>
              <a:t>read_file</a:t>
            </a:r>
            <a:r>
              <a:rPr lang="en-GB" sz="1200" dirty="0">
                <a:solidFill>
                  <a:srgbClr val="34B6B8"/>
                </a:solidFill>
              </a:rPr>
              <a:t>”</a:t>
            </a:r>
          </a:p>
          <a:p>
            <a:pPr algn="ctr"/>
            <a:r>
              <a:rPr lang="en-GB" sz="1200" dirty="0">
                <a:solidFill>
                  <a:srgbClr val="34B6B8"/>
                </a:solidFill>
              </a:rPr>
              <a:t>function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F6D9DE-6674-9EC4-D31D-07A2BB9FD3FA}"/>
              </a:ext>
            </a:extLst>
          </p:cNvPr>
          <p:cNvSpPr/>
          <p:nvPr/>
        </p:nvSpPr>
        <p:spPr>
          <a:xfrm rot="5400000">
            <a:off x="2093344" y="4654291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1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83DCD-5CC9-474B-93D8-D8C61A9A5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Section 3</a:t>
            </a:r>
            <a:br>
              <a:rPr lang="en-GB" dirty="0"/>
            </a:br>
            <a:r>
              <a:rPr lang="en-GB" dirty="0"/>
              <a:t>Config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3E3B662-38F8-469C-B005-7D2D5F1C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81526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11. Logging using basic Config</a:t>
            </a:r>
          </a:p>
          <a:p>
            <a:r>
              <a:rPr lang="en-GB" dirty="0">
                <a:solidFill>
                  <a:schemeClr val="tx1"/>
                </a:solidFill>
              </a:rPr>
              <a:t>12. Logging using a file Config</a:t>
            </a:r>
          </a:p>
        </p:txBody>
      </p:sp>
    </p:spTree>
    <p:extLst>
      <p:ext uri="{BB962C8B-B14F-4D97-AF65-F5344CB8AC3E}">
        <p14:creationId xmlns:p14="http://schemas.microsoft.com/office/powerpoint/2010/main" val="11394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4FF90-B334-B589-76D8-FECF2F83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5" y="1212115"/>
            <a:ext cx="4901645" cy="4629153"/>
          </a:xfrm>
        </p:spPr>
        <p:txBody>
          <a:bodyPr/>
          <a:lstStyle/>
          <a:p>
            <a:r>
              <a:rPr lang="en-GB" dirty="0"/>
              <a:t>Config Levels</a:t>
            </a:r>
          </a:p>
          <a:p>
            <a:pPr lvl="1"/>
            <a:r>
              <a:rPr lang="en-GB" dirty="0"/>
              <a:t>Debug</a:t>
            </a:r>
          </a:p>
          <a:p>
            <a:pPr lvl="1"/>
            <a:r>
              <a:rPr lang="en-GB" dirty="0"/>
              <a:t>Info</a:t>
            </a:r>
          </a:p>
          <a:p>
            <a:pPr lvl="1"/>
            <a:r>
              <a:rPr lang="en-GB" dirty="0"/>
              <a:t>Warning – default level</a:t>
            </a:r>
          </a:p>
          <a:p>
            <a:pPr lvl="1"/>
            <a:r>
              <a:rPr lang="en-GB" dirty="0"/>
              <a:t>Error</a:t>
            </a:r>
          </a:p>
          <a:p>
            <a:r>
              <a:rPr lang="en-GB" dirty="0"/>
              <a:t>Set new level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(level = “DEBUG”)</a:t>
            </a: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200650" y="351954"/>
            <a:ext cx="6121772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11/12. Initializing and Logging using basic config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07528D3D-FC21-C9FE-4AB2-41ED3B40D5FB}"/>
              </a:ext>
            </a:extLst>
          </p:cNvPr>
          <p:cNvSpPr txBox="1">
            <a:spLocks/>
          </p:cNvSpPr>
          <p:nvPr/>
        </p:nvSpPr>
        <p:spPr>
          <a:xfrm>
            <a:off x="6699340" y="1212115"/>
            <a:ext cx="4901645" cy="4629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Note</a:t>
            </a:r>
          </a:p>
          <a:p>
            <a:pPr lvl="1"/>
            <a:r>
              <a:rPr lang="en-GB" dirty="0"/>
              <a:t>If same Logging config, the lowest setting will take over for that Logger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4FF90-B334-B589-76D8-FECF2F83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6" y="1212115"/>
            <a:ext cx="4816152" cy="4629153"/>
          </a:xfrm>
        </p:spPr>
        <p:txBody>
          <a:bodyPr/>
          <a:lstStyle/>
          <a:p>
            <a:r>
              <a:rPr lang="en-GB" dirty="0"/>
              <a:t>Structure – part 1</a:t>
            </a:r>
          </a:p>
          <a:p>
            <a:pPr lvl="1"/>
            <a:r>
              <a:rPr lang="en-GB" dirty="0"/>
              <a:t>List Loggers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[loggers]</a:t>
            </a:r>
          </a:p>
          <a:p>
            <a:pPr lvl="2"/>
            <a:r>
              <a:rPr lang="nl-NL" sz="1600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=root,Ingest,Persist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List Handlers (lower level than Loggers)</a:t>
            </a:r>
          </a:p>
          <a:p>
            <a:pPr lvl="2"/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[handlers]</a:t>
            </a:r>
          </a:p>
          <a:p>
            <a:pPr lvl="2"/>
            <a:r>
              <a:rPr lang="da-DK" sz="1600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=consoleHandler</a:t>
            </a:r>
          </a:p>
          <a:p>
            <a:pPr lvl="2"/>
            <a:endParaRPr lang="da-DK" dirty="0"/>
          </a:p>
          <a:p>
            <a:pPr lvl="1"/>
            <a:r>
              <a:rPr lang="en-GB" dirty="0"/>
              <a:t>List Formatters (to be used with Loggers or Handlers)</a:t>
            </a:r>
          </a:p>
          <a:p>
            <a:pPr lvl="2"/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[formatters]</a:t>
            </a:r>
          </a:p>
          <a:p>
            <a:pPr lvl="2"/>
            <a:r>
              <a:rPr lang="da-DK" sz="1600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=sampleFormatter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200650" y="351954"/>
            <a:ext cx="6121772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13. Multiple Loggers &amp; config file structure</a:t>
            </a:r>
          </a:p>
          <a:p>
            <a:pPr marL="0" indent="0">
              <a:buNone/>
            </a:pPr>
            <a:endParaRPr lang="en-GB" sz="2400" dirty="0">
              <a:solidFill>
                <a:srgbClr val="A6A7A7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1E9C281-A94F-76A8-F86C-685393332273}"/>
              </a:ext>
            </a:extLst>
          </p:cNvPr>
          <p:cNvSpPr txBox="1">
            <a:spLocks/>
          </p:cNvSpPr>
          <p:nvPr/>
        </p:nvSpPr>
        <p:spPr>
          <a:xfrm>
            <a:off x="6258387" y="1212114"/>
            <a:ext cx="4816152" cy="4629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Structure – part 2</a:t>
            </a:r>
          </a:p>
          <a:p>
            <a:pPr lvl="1"/>
            <a:r>
              <a:rPr lang="en-GB" dirty="0"/>
              <a:t>Define Loggers e.g. root, Ingest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logger_root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level=DEBUG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handlers=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consoleHandler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logger_Ingest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level=WARNING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handlers=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consoleHandler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qualname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=Ingest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propagate=0 * </a:t>
            </a:r>
          </a:p>
          <a:p>
            <a:pPr lvl="2"/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1600" dirty="0"/>
              <a:t>* to avoid repetition </a:t>
            </a:r>
          </a:p>
        </p:txBody>
      </p:sp>
    </p:spTree>
    <p:extLst>
      <p:ext uri="{BB962C8B-B14F-4D97-AF65-F5344CB8AC3E}">
        <p14:creationId xmlns:p14="http://schemas.microsoft.com/office/powerpoint/2010/main" val="14158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4FF90-B334-B589-76D8-FECF2F83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6" y="1212115"/>
            <a:ext cx="10001468" cy="4629153"/>
          </a:xfrm>
        </p:spPr>
        <p:txBody>
          <a:bodyPr/>
          <a:lstStyle/>
          <a:p>
            <a:r>
              <a:rPr lang="en-GB" dirty="0"/>
              <a:t>Structure – part 3</a:t>
            </a:r>
          </a:p>
          <a:p>
            <a:pPr lvl="1"/>
            <a:r>
              <a:rPr lang="en-GB" dirty="0"/>
              <a:t>Define Handlers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[handler_consoleHandler]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class=StreamHandler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level=DEBUG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formatter=sampleFormatter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args=(sys.stdout,)</a:t>
            </a:r>
          </a:p>
          <a:p>
            <a:pPr lvl="2"/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Formatters (to be used with Loggers or Handlers)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formatter_sampleFormatter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format=%(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)s - %(name)s - %(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)s - %(message)s</a:t>
            </a:r>
            <a:endParaRPr lang="da-DK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3189249" y="351954"/>
            <a:ext cx="8133173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13. Multiple Loggers &amp; config file structure (continued)</a:t>
            </a:r>
          </a:p>
          <a:p>
            <a:pPr marL="0" indent="0">
              <a:buNone/>
            </a:pPr>
            <a:endParaRPr lang="en-GB" sz="2400" dirty="0">
              <a:solidFill>
                <a:srgbClr val="A6A7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77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44641</TotalTime>
  <Words>395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Abadi Extra Light</vt:lpstr>
      <vt:lpstr>Arial</vt:lpstr>
      <vt:lpstr>Calibri</vt:lpstr>
      <vt:lpstr>Courier New</vt:lpstr>
      <vt:lpstr>Wingdings</vt:lpstr>
      <vt:lpstr>Custom Design</vt:lpstr>
      <vt:lpstr>1_Office Theme</vt:lpstr>
      <vt:lpstr>2_Office Theme</vt:lpstr>
      <vt:lpstr>1_Custom Design</vt:lpstr>
      <vt:lpstr>Python Coding Framework</vt:lpstr>
      <vt:lpstr>Section 3 Code Structure</vt:lpstr>
      <vt:lpstr>Section 3</vt:lpstr>
      <vt:lpstr>Section 3</vt:lpstr>
      <vt:lpstr>Section 3</vt:lpstr>
      <vt:lpstr>Section 3 Config</vt:lpstr>
      <vt:lpstr>Section 3</vt:lpstr>
      <vt:lpstr>Section 3</vt:lpstr>
      <vt:lpstr>Section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Tzimopoulos</dc:creator>
  <cp:lastModifiedBy>Evangelos Tzimopoulos</cp:lastModifiedBy>
  <cp:revision>78</cp:revision>
  <dcterms:created xsi:type="dcterms:W3CDTF">2021-02-07T11:11:40Z</dcterms:created>
  <dcterms:modified xsi:type="dcterms:W3CDTF">2022-09-05T06:19:24Z</dcterms:modified>
</cp:coreProperties>
</file>