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EA13B-13DA-4E20-A5CD-92BBF687181C}" v="2" dt="2020-07-30T10:43:15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472EA13B-13DA-4E20-A5CD-92BBF687181C}"/>
    <pc:docChg chg="undo custSel addSld delSld modSld">
      <pc:chgData name="Samson Christopher" userId="6a13b5f1e64a53ae" providerId="LiveId" clId="{472EA13B-13DA-4E20-A5CD-92BBF687181C}" dt="2020-07-30T10:56:47.080" v="937" actId="2711"/>
      <pc:docMkLst>
        <pc:docMk/>
      </pc:docMkLst>
      <pc:sldChg chg="del">
        <pc:chgData name="Samson Christopher" userId="6a13b5f1e64a53ae" providerId="LiveId" clId="{472EA13B-13DA-4E20-A5CD-92BBF687181C}" dt="2020-07-30T10:40:02.123" v="11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472EA13B-13DA-4E20-A5CD-92BBF687181C}" dt="2020-07-30T10:47:06.198" v="593" actId="1035"/>
        <pc:sldMkLst>
          <pc:docMk/>
          <pc:sldMk cId="1777894342" sldId="389"/>
        </pc:sldMkLst>
        <pc:spChg chg="add mod">
          <ac:chgData name="Samson Christopher" userId="6a13b5f1e64a53ae" providerId="LiveId" clId="{472EA13B-13DA-4E20-A5CD-92BBF687181C}" dt="2020-07-30T10:47:06.198" v="593" actId="1035"/>
          <ac:spMkLst>
            <pc:docMk/>
            <pc:sldMk cId="1777894342" sldId="389"/>
            <ac:spMk id="4" creationId="{515CC7FC-B773-4554-8D20-435577A33146}"/>
          </ac:spMkLst>
        </pc:spChg>
      </pc:sldChg>
      <pc:sldChg chg="addSp delSp modSp mod">
        <pc:chgData name="Samson Christopher" userId="6a13b5f1e64a53ae" providerId="LiveId" clId="{472EA13B-13DA-4E20-A5CD-92BBF687181C}" dt="2020-07-30T10:56:47.080" v="937" actId="2711"/>
        <pc:sldMkLst>
          <pc:docMk/>
          <pc:sldMk cId="850099564" sldId="390"/>
        </pc:sldMkLst>
        <pc:spChg chg="add del mod">
          <ac:chgData name="Samson Christopher" userId="6a13b5f1e64a53ae" providerId="LiveId" clId="{472EA13B-13DA-4E20-A5CD-92BBF687181C}" dt="2020-07-30T10:56:47.080" v="937" actId="2711"/>
          <ac:spMkLst>
            <pc:docMk/>
            <pc:sldMk cId="850099564" sldId="390"/>
            <ac:spMk id="4" creationId="{F5E98751-DDAA-4D18-9E67-6F6FE782E409}"/>
          </ac:spMkLst>
        </pc:spChg>
      </pc:sldChg>
      <pc:sldChg chg="addSp modSp mod">
        <pc:chgData name="Samson Christopher" userId="6a13b5f1e64a53ae" providerId="LiveId" clId="{472EA13B-13DA-4E20-A5CD-92BBF687181C}" dt="2020-07-30T10:47:20.730" v="693" actId="1036"/>
        <pc:sldMkLst>
          <pc:docMk/>
          <pc:sldMk cId="944968354" sldId="391"/>
        </pc:sldMkLst>
        <pc:spChg chg="add mod">
          <ac:chgData name="Samson Christopher" userId="6a13b5f1e64a53ae" providerId="LiveId" clId="{472EA13B-13DA-4E20-A5CD-92BBF687181C}" dt="2020-07-30T10:47:20.730" v="693" actId="1036"/>
          <ac:spMkLst>
            <pc:docMk/>
            <pc:sldMk cId="944968354" sldId="391"/>
            <ac:spMk id="4" creationId="{B4213760-AD6E-46FA-A376-4FF387454B36}"/>
          </ac:spMkLst>
        </pc:spChg>
      </pc:sldChg>
      <pc:sldChg chg="addSp modSp mod">
        <pc:chgData name="Samson Christopher" userId="6a13b5f1e64a53ae" providerId="LiveId" clId="{472EA13B-13DA-4E20-A5CD-92BBF687181C}" dt="2020-07-30T10:47:27.613" v="742" actId="1035"/>
        <pc:sldMkLst>
          <pc:docMk/>
          <pc:sldMk cId="1414681237" sldId="392"/>
        </pc:sldMkLst>
        <pc:spChg chg="add mod">
          <ac:chgData name="Samson Christopher" userId="6a13b5f1e64a53ae" providerId="LiveId" clId="{472EA13B-13DA-4E20-A5CD-92BBF687181C}" dt="2020-07-30T10:47:27.613" v="742" actId="1035"/>
          <ac:spMkLst>
            <pc:docMk/>
            <pc:sldMk cId="1414681237" sldId="392"/>
            <ac:spMk id="4" creationId="{97139B9A-C567-414A-AEFB-05578BAE78FA}"/>
          </ac:spMkLst>
        </pc:spChg>
      </pc:sldChg>
      <pc:sldChg chg="addSp modSp mod">
        <pc:chgData name="Samson Christopher" userId="6a13b5f1e64a53ae" providerId="LiveId" clId="{472EA13B-13DA-4E20-A5CD-92BBF687181C}" dt="2020-07-30T10:47:34.629" v="787" actId="1036"/>
        <pc:sldMkLst>
          <pc:docMk/>
          <pc:sldMk cId="4103851070" sldId="393"/>
        </pc:sldMkLst>
        <pc:spChg chg="add mod">
          <ac:chgData name="Samson Christopher" userId="6a13b5f1e64a53ae" providerId="LiveId" clId="{472EA13B-13DA-4E20-A5CD-92BBF687181C}" dt="2020-07-30T10:47:34.629" v="787" actId="1036"/>
          <ac:spMkLst>
            <pc:docMk/>
            <pc:sldMk cId="4103851070" sldId="393"/>
            <ac:spMk id="4" creationId="{397EFA95-CCF0-415A-9FC9-E307FEB609E1}"/>
          </ac:spMkLst>
        </pc:spChg>
      </pc:sldChg>
      <pc:sldChg chg="addSp modSp mod">
        <pc:chgData name="Samson Christopher" userId="6a13b5f1e64a53ae" providerId="LiveId" clId="{472EA13B-13DA-4E20-A5CD-92BBF687181C}" dt="2020-07-30T10:47:39.757" v="836" actId="1035"/>
        <pc:sldMkLst>
          <pc:docMk/>
          <pc:sldMk cId="659567130" sldId="394"/>
        </pc:sldMkLst>
        <pc:spChg chg="add mod">
          <ac:chgData name="Samson Christopher" userId="6a13b5f1e64a53ae" providerId="LiveId" clId="{472EA13B-13DA-4E20-A5CD-92BBF687181C}" dt="2020-07-30T10:47:39.757" v="836" actId="1035"/>
          <ac:spMkLst>
            <pc:docMk/>
            <pc:sldMk cId="659567130" sldId="394"/>
            <ac:spMk id="4" creationId="{EB2A4C42-A409-4090-B515-6F96E7AB68B1}"/>
          </ac:spMkLst>
        </pc:spChg>
      </pc:sldChg>
      <pc:sldChg chg="addSp modSp mod">
        <pc:chgData name="Samson Christopher" userId="6a13b5f1e64a53ae" providerId="LiveId" clId="{472EA13B-13DA-4E20-A5CD-92BBF687181C}" dt="2020-07-30T10:47:45.928" v="886" actId="1036"/>
        <pc:sldMkLst>
          <pc:docMk/>
          <pc:sldMk cId="859356432" sldId="395"/>
        </pc:sldMkLst>
        <pc:spChg chg="add mod">
          <ac:chgData name="Samson Christopher" userId="6a13b5f1e64a53ae" providerId="LiveId" clId="{472EA13B-13DA-4E20-A5CD-92BBF687181C}" dt="2020-07-30T10:47:45.928" v="886" actId="1036"/>
          <ac:spMkLst>
            <pc:docMk/>
            <pc:sldMk cId="859356432" sldId="395"/>
            <ac:spMk id="4" creationId="{19E5D44E-6EC4-4C63-BFA5-BEA5D294524B}"/>
          </ac:spMkLst>
        </pc:spChg>
      </pc:sldChg>
      <pc:sldChg chg="addSp modSp mod">
        <pc:chgData name="Samson Christopher" userId="6a13b5f1e64a53ae" providerId="LiveId" clId="{472EA13B-13DA-4E20-A5CD-92BBF687181C}" dt="2020-07-30T10:47:51.575" v="934" actId="1035"/>
        <pc:sldMkLst>
          <pc:docMk/>
          <pc:sldMk cId="2025405914" sldId="396"/>
        </pc:sldMkLst>
        <pc:spChg chg="add mod">
          <ac:chgData name="Samson Christopher" userId="6a13b5f1e64a53ae" providerId="LiveId" clId="{472EA13B-13DA-4E20-A5CD-92BBF687181C}" dt="2020-07-30T10:47:51.575" v="934" actId="1035"/>
          <ac:spMkLst>
            <pc:docMk/>
            <pc:sldMk cId="2025405914" sldId="396"/>
            <ac:spMk id="4" creationId="{06C4732D-B490-4468-B14C-B5FD6C475085}"/>
          </ac:spMkLst>
        </pc:spChg>
      </pc:sldChg>
      <pc:sldChg chg="addSp modSp mod">
        <pc:chgData name="Samson Christopher" userId="6a13b5f1e64a53ae" providerId="LiveId" clId="{472EA13B-13DA-4E20-A5CD-92BBF687181C}" dt="2020-07-30T10:46:57.350" v="539" actId="1035"/>
        <pc:sldMkLst>
          <pc:docMk/>
          <pc:sldMk cId="2940326978" sldId="397"/>
        </pc:sldMkLst>
        <pc:spChg chg="add mod">
          <ac:chgData name="Samson Christopher" userId="6a13b5f1e64a53ae" providerId="LiveId" clId="{472EA13B-13DA-4E20-A5CD-92BBF687181C}" dt="2020-07-30T10:46:57.350" v="539" actId="1035"/>
          <ac:spMkLst>
            <pc:docMk/>
            <pc:sldMk cId="2940326978" sldId="397"/>
            <ac:spMk id="4" creationId="{06E7D299-BC82-4004-BF30-8058AD3C33F1}"/>
          </ac:spMkLst>
        </pc:spChg>
      </pc:sldChg>
      <pc:sldChg chg="addSp modSp mod">
        <pc:chgData name="Samson Christopher" userId="6a13b5f1e64a53ae" providerId="LiveId" clId="{472EA13B-13DA-4E20-A5CD-92BBF687181C}" dt="2020-07-30T10:46:48.738" v="487" actId="1035"/>
        <pc:sldMkLst>
          <pc:docMk/>
          <pc:sldMk cId="2964080828" sldId="398"/>
        </pc:sldMkLst>
        <pc:spChg chg="add mod">
          <ac:chgData name="Samson Christopher" userId="6a13b5f1e64a53ae" providerId="LiveId" clId="{472EA13B-13DA-4E20-A5CD-92BBF687181C}" dt="2020-07-30T10:46:48.738" v="487" actId="1035"/>
          <ac:spMkLst>
            <pc:docMk/>
            <pc:sldMk cId="2964080828" sldId="398"/>
            <ac:spMk id="4" creationId="{C590A8D4-8516-42D1-9C48-C99EE9EEBFD2}"/>
          </ac:spMkLst>
        </pc:spChg>
      </pc:sldChg>
      <pc:sldChg chg="addSp modSp mod">
        <pc:chgData name="Samson Christopher" userId="6a13b5f1e64a53ae" providerId="LiveId" clId="{472EA13B-13DA-4E20-A5CD-92BBF687181C}" dt="2020-07-30T10:46:42.076" v="437" actId="1036"/>
        <pc:sldMkLst>
          <pc:docMk/>
          <pc:sldMk cId="1883622595" sldId="399"/>
        </pc:sldMkLst>
        <pc:spChg chg="add mod">
          <ac:chgData name="Samson Christopher" userId="6a13b5f1e64a53ae" providerId="LiveId" clId="{472EA13B-13DA-4E20-A5CD-92BBF687181C}" dt="2020-07-30T10:46:42.076" v="437" actId="1036"/>
          <ac:spMkLst>
            <pc:docMk/>
            <pc:sldMk cId="1883622595" sldId="399"/>
            <ac:spMk id="4" creationId="{8F820E71-8802-4E6A-80BB-7072801D3CBE}"/>
          </ac:spMkLst>
        </pc:spChg>
      </pc:sldChg>
      <pc:sldChg chg="addSp modSp mod">
        <pc:chgData name="Samson Christopher" userId="6a13b5f1e64a53ae" providerId="LiveId" clId="{472EA13B-13DA-4E20-A5CD-92BBF687181C}" dt="2020-07-30T10:46:35.107" v="393" actId="1035"/>
        <pc:sldMkLst>
          <pc:docMk/>
          <pc:sldMk cId="642142391" sldId="400"/>
        </pc:sldMkLst>
        <pc:spChg chg="add mod">
          <ac:chgData name="Samson Christopher" userId="6a13b5f1e64a53ae" providerId="LiveId" clId="{472EA13B-13DA-4E20-A5CD-92BBF687181C}" dt="2020-07-30T10:46:35.107" v="393" actId="1035"/>
          <ac:spMkLst>
            <pc:docMk/>
            <pc:sldMk cId="642142391" sldId="400"/>
            <ac:spMk id="4" creationId="{182FCF98-321A-44B8-806E-BAFF216E0522}"/>
          </ac:spMkLst>
        </pc:spChg>
      </pc:sldChg>
      <pc:sldChg chg="addSp modSp mod">
        <pc:chgData name="Samson Christopher" userId="6a13b5f1e64a53ae" providerId="LiveId" clId="{472EA13B-13DA-4E20-A5CD-92BBF687181C}" dt="2020-07-30T10:46:27.254" v="341" actId="1035"/>
        <pc:sldMkLst>
          <pc:docMk/>
          <pc:sldMk cId="620554568" sldId="401"/>
        </pc:sldMkLst>
        <pc:spChg chg="add mod">
          <ac:chgData name="Samson Christopher" userId="6a13b5f1e64a53ae" providerId="LiveId" clId="{472EA13B-13DA-4E20-A5CD-92BBF687181C}" dt="2020-07-30T10:46:27.254" v="341" actId="1035"/>
          <ac:spMkLst>
            <pc:docMk/>
            <pc:sldMk cId="620554568" sldId="401"/>
            <ac:spMk id="4" creationId="{0AE78E75-EBBB-4C50-A03D-00D1AA24FE05}"/>
          </ac:spMkLst>
        </pc:spChg>
      </pc:sldChg>
      <pc:sldChg chg="addSp modSp mod">
        <pc:chgData name="Samson Christopher" userId="6a13b5f1e64a53ae" providerId="LiveId" clId="{472EA13B-13DA-4E20-A5CD-92BBF687181C}" dt="2020-07-30T10:46:20.204" v="295" actId="1036"/>
        <pc:sldMkLst>
          <pc:docMk/>
          <pc:sldMk cId="459594907" sldId="402"/>
        </pc:sldMkLst>
        <pc:spChg chg="add mod">
          <ac:chgData name="Samson Christopher" userId="6a13b5f1e64a53ae" providerId="LiveId" clId="{472EA13B-13DA-4E20-A5CD-92BBF687181C}" dt="2020-07-30T10:46:20.204" v="295" actId="1036"/>
          <ac:spMkLst>
            <pc:docMk/>
            <pc:sldMk cId="459594907" sldId="402"/>
            <ac:spMk id="4" creationId="{49FA22E9-542F-47BC-AE60-3ECC3B234A8F}"/>
          </ac:spMkLst>
        </pc:spChg>
      </pc:sldChg>
      <pc:sldChg chg="addSp modSp mod">
        <pc:chgData name="Samson Christopher" userId="6a13b5f1e64a53ae" providerId="LiveId" clId="{472EA13B-13DA-4E20-A5CD-92BBF687181C}" dt="2020-07-30T10:46:14.121" v="251" actId="1036"/>
        <pc:sldMkLst>
          <pc:docMk/>
          <pc:sldMk cId="2376098714" sldId="403"/>
        </pc:sldMkLst>
        <pc:spChg chg="add mod">
          <ac:chgData name="Samson Christopher" userId="6a13b5f1e64a53ae" providerId="LiveId" clId="{472EA13B-13DA-4E20-A5CD-92BBF687181C}" dt="2020-07-30T10:46:14.121" v="251" actId="1036"/>
          <ac:spMkLst>
            <pc:docMk/>
            <pc:sldMk cId="2376098714" sldId="403"/>
            <ac:spMk id="4" creationId="{E21D2CC7-866E-4A6B-9F45-0B87843EA9CE}"/>
          </ac:spMkLst>
        </pc:spChg>
      </pc:sldChg>
      <pc:sldChg chg="addSp modSp add mod">
        <pc:chgData name="Samson Christopher" userId="6a13b5f1e64a53ae" providerId="LiveId" clId="{472EA13B-13DA-4E20-A5CD-92BBF687181C}" dt="2020-07-30T10:46:09.058" v="210" actId="1036"/>
        <pc:sldMkLst>
          <pc:docMk/>
          <pc:sldMk cId="751454444" sldId="404"/>
        </pc:sldMkLst>
        <pc:spChg chg="add mod">
          <ac:chgData name="Samson Christopher" userId="6a13b5f1e64a53ae" providerId="LiveId" clId="{472EA13B-13DA-4E20-A5CD-92BBF687181C}" dt="2020-07-30T10:46:09.058" v="210" actId="1036"/>
          <ac:spMkLst>
            <pc:docMk/>
            <pc:sldMk cId="751454444" sldId="404"/>
            <ac:spMk id="4" creationId="{9DDF4B9D-4B37-4C20-B214-6A0A17FC0B94}"/>
          </ac:spMkLst>
        </pc:spChg>
      </pc:sldChg>
      <pc:sldChg chg="addSp modSp add mod">
        <pc:chgData name="Samson Christopher" userId="6a13b5f1e64a53ae" providerId="LiveId" clId="{472EA13B-13DA-4E20-A5CD-92BBF687181C}" dt="2020-07-30T10:46:03.301" v="161" actId="1035"/>
        <pc:sldMkLst>
          <pc:docMk/>
          <pc:sldMk cId="1300050974" sldId="405"/>
        </pc:sldMkLst>
        <pc:spChg chg="add mod">
          <ac:chgData name="Samson Christopher" userId="6a13b5f1e64a53ae" providerId="LiveId" clId="{472EA13B-13DA-4E20-A5CD-92BBF687181C}" dt="2020-07-30T10:46:03.301" v="161" actId="1035"/>
          <ac:spMkLst>
            <pc:docMk/>
            <pc:sldMk cId="1300050974" sldId="405"/>
            <ac:spMk id="4" creationId="{9A03DC8C-C03C-4EE9-9600-A29D0E5A2FA0}"/>
          </ac:spMkLst>
        </pc:spChg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CC7FC-B773-4554-8D20-435577A33146}"/>
              </a:ext>
            </a:extLst>
          </p:cNvPr>
          <p:cNvSpPr txBox="1"/>
          <p:nvPr/>
        </p:nvSpPr>
        <p:spPr>
          <a:xfrm>
            <a:off x="1989589" y="5364934"/>
            <a:ext cx="821282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B]</a:t>
            </a:r>
            <a:r>
              <a:rPr lang="en-US" dirty="0" err="1"/>
              <a:t>kR</a:t>
            </a:r>
            <a:r>
              <a:rPr lang="en-US" dirty="0"/>
              <a:t> Õ§ </a:t>
            </a:r>
            <a:r>
              <a:rPr lang="en-US" dirty="0" err="1"/>
              <a:t>J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­</a:t>
            </a:r>
            <a:r>
              <a:rPr lang="en-US" dirty="0"/>
              <a:t> </a:t>
            </a:r>
            <a:r>
              <a:rPr lang="en-US" dirty="0" err="1"/>
              <a:t>úLhÏm</a:t>
            </a:r>
            <a:r>
              <a:rPr lang="en-US" dirty="0"/>
              <a:t> </a:t>
            </a:r>
          </a:p>
          <a:p>
            <a:r>
              <a:rPr lang="en-US" dirty="0" err="1"/>
              <a:t>BPp</a:t>
            </a:r>
            <a:r>
              <a:rPr lang="en-US" dirty="0"/>
              <a:t> </a:t>
            </a:r>
            <a:r>
              <a:rPr lang="en-US" dirty="0" err="1"/>
              <a:t>TôPp</a:t>
            </a:r>
            <a:r>
              <a:rPr lang="en-US" dirty="0"/>
              <a:t> </a:t>
            </a:r>
            <a:r>
              <a:rPr lang="en-US" dirty="0" err="1"/>
              <a:t>NjRØm</a:t>
            </a:r>
            <a:r>
              <a:rPr lang="en-US" dirty="0"/>
              <a:t> ùRô²dÏm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0A8D4-8516-42D1-9C48-C99EE9EEBFD2}"/>
              </a:ext>
            </a:extLst>
          </p:cNvPr>
          <p:cNvSpPr txBox="1"/>
          <p:nvPr/>
        </p:nvSpPr>
        <p:spPr>
          <a:xfrm>
            <a:off x="1848024" y="5377238"/>
            <a:ext cx="849595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AU¬dûL</a:t>
            </a:r>
            <a:r>
              <a:rPr lang="en-US" dirty="0"/>
              <a:t> </a:t>
            </a:r>
            <a:r>
              <a:rPr lang="en-US" dirty="0" err="1"/>
              <a:t>YôrûY</a:t>
            </a:r>
            <a:r>
              <a:rPr lang="en-US" dirty="0"/>
              <a:t> </a:t>
            </a:r>
            <a:r>
              <a:rPr lang="en-US" dirty="0" err="1"/>
              <a:t>AûZlúTôm</a:t>
            </a:r>
            <a:r>
              <a:rPr lang="en-US" dirty="0"/>
              <a:t> </a:t>
            </a:r>
            <a:r>
              <a:rPr lang="en-US" dirty="0" err="1"/>
              <a:t>BiPYo</a:t>
            </a:r>
            <a:r>
              <a:rPr lang="en-US" dirty="0"/>
              <a:t> </a:t>
            </a:r>
            <a:r>
              <a:rPr lang="en-US" dirty="0" err="1"/>
              <a:t>Uôo©p</a:t>
            </a:r>
            <a:r>
              <a:rPr lang="en-US" dirty="0"/>
              <a:t> </a:t>
            </a:r>
            <a:r>
              <a:rPr lang="en-US" dirty="0" err="1"/>
              <a:t>Ñ¡lúTôm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20E71-8802-4E6A-80BB-7072801D3CBE}"/>
              </a:ext>
            </a:extLst>
          </p:cNvPr>
          <p:cNvSpPr txBox="1"/>
          <p:nvPr/>
        </p:nvSpPr>
        <p:spPr>
          <a:xfrm>
            <a:off x="1642494" y="5377237"/>
            <a:ext cx="890701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TR\</a:t>
            </a:r>
            <a:r>
              <a:rPr lang="en-US" dirty="0" err="1"/>
              <a:t>ôR</a:t>
            </a:r>
            <a:r>
              <a:rPr lang="en-US" dirty="0"/>
              <a:t> </a:t>
            </a:r>
            <a:r>
              <a:rPr lang="en-US" dirty="0" err="1"/>
              <a:t>YôrÜm</a:t>
            </a:r>
            <a:r>
              <a:rPr lang="en-US" dirty="0"/>
              <a:t> £R\</a:t>
            </a:r>
            <a:r>
              <a:rPr lang="en-US" dirty="0" err="1"/>
              <a:t>ôR</a:t>
            </a:r>
            <a:r>
              <a:rPr lang="en-US" dirty="0"/>
              <a:t> U]</a:t>
            </a:r>
            <a:r>
              <a:rPr lang="en-US" dirty="0" err="1"/>
              <a:t>Øm</a:t>
            </a:r>
            <a:r>
              <a:rPr lang="en-US" dirty="0"/>
              <a:t> </a:t>
            </a:r>
            <a:r>
              <a:rPr lang="en-US" dirty="0" err="1"/>
              <a:t>T¬NôLj</a:t>
            </a:r>
            <a:r>
              <a:rPr lang="en-US" dirty="0"/>
              <a:t> </a:t>
            </a:r>
            <a:r>
              <a:rPr lang="en-US" dirty="0" err="1"/>
              <a:t>úRYu</a:t>
            </a:r>
            <a:r>
              <a:rPr lang="en-US" dirty="0"/>
              <a:t> </a:t>
            </a:r>
            <a:r>
              <a:rPr lang="en-US" dirty="0" err="1"/>
              <a:t>AÚsYôo</a:t>
            </a:r>
            <a:r>
              <a:rPr lang="en-US" dirty="0"/>
              <a:t> B,,,B,,,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FCF98-321A-44B8-806E-BAFF216E0522}"/>
              </a:ext>
            </a:extLst>
          </p:cNvPr>
          <p:cNvSpPr txBox="1"/>
          <p:nvPr/>
        </p:nvSpPr>
        <p:spPr>
          <a:xfrm>
            <a:off x="2133250" y="5377238"/>
            <a:ext cx="79255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B\</a:t>
            </a:r>
            <a:r>
              <a:rPr lang="en-US" dirty="0" err="1"/>
              <a:t>ôR</a:t>
            </a:r>
            <a:r>
              <a:rPr lang="en-US" dirty="0"/>
              <a:t> </a:t>
            </a:r>
            <a:r>
              <a:rPr lang="en-US" dirty="0" err="1"/>
              <a:t>LôVeLs</a:t>
            </a:r>
            <a:r>
              <a:rPr lang="en-US" dirty="0"/>
              <a:t> </a:t>
            </a:r>
            <a:r>
              <a:rPr lang="en-US" dirty="0" err="1"/>
              <a:t>Bßm</a:t>
            </a:r>
            <a:r>
              <a:rPr lang="en-US" dirty="0"/>
              <a:t> </a:t>
            </a:r>
            <a:r>
              <a:rPr lang="en-US" dirty="0" err="1"/>
              <a:t>BúWôd¡Vm</a:t>
            </a:r>
            <a:r>
              <a:rPr lang="en-US" dirty="0"/>
              <a:t> Yôr®²p </a:t>
            </a:r>
            <a:r>
              <a:rPr lang="en-US" dirty="0" err="1"/>
              <a:t>êÓm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78E75-EBBB-4C50-A03D-00D1AA24FE05}"/>
              </a:ext>
            </a:extLst>
          </p:cNvPr>
          <p:cNvSpPr txBox="1"/>
          <p:nvPr/>
        </p:nvSpPr>
        <p:spPr>
          <a:xfrm>
            <a:off x="2355558" y="5377237"/>
            <a:ext cx="748088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Bt±úV</a:t>
            </a:r>
            <a:r>
              <a:rPr lang="en-US" dirty="0"/>
              <a:t> </a:t>
            </a:r>
            <a:r>
              <a:rPr lang="en-US" dirty="0" err="1"/>
              <a:t>úRtßm</a:t>
            </a:r>
            <a:r>
              <a:rPr lang="en-US" dirty="0"/>
              <a:t> </a:t>
            </a:r>
            <a:r>
              <a:rPr lang="en-US" dirty="0" err="1"/>
              <a:t>SpSôRo</a:t>
            </a:r>
            <a:r>
              <a:rPr lang="en-US" dirty="0"/>
              <a:t> </a:t>
            </a:r>
            <a:r>
              <a:rPr lang="en-US" dirty="0" err="1"/>
              <a:t>úTôt±úV</a:t>
            </a:r>
            <a:r>
              <a:rPr lang="en-US" dirty="0"/>
              <a:t> </a:t>
            </a:r>
            <a:r>
              <a:rPr lang="en-US" dirty="0" err="1"/>
              <a:t>TôRm</a:t>
            </a:r>
            <a:r>
              <a:rPr lang="en-US" dirty="0"/>
              <a:t> </a:t>
            </a:r>
            <a:r>
              <a:rPr lang="en-US" dirty="0" err="1"/>
              <a:t>R¬lúTôm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A22E9-542F-47BC-AE60-3ECC3B234A8F}"/>
              </a:ext>
            </a:extLst>
          </p:cNvPr>
          <p:cNvSpPr txBox="1"/>
          <p:nvPr/>
        </p:nvSpPr>
        <p:spPr>
          <a:xfrm>
            <a:off x="1814468" y="5377237"/>
            <a:ext cx="856306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A]ô§ </a:t>
            </a:r>
            <a:r>
              <a:rPr lang="en-US" dirty="0" err="1"/>
              <a:t>úRYu</a:t>
            </a:r>
            <a:r>
              <a:rPr lang="en-US" dirty="0"/>
              <a:t> </a:t>
            </a:r>
            <a:r>
              <a:rPr lang="en-US" dirty="0" err="1"/>
              <a:t>AûPdLXm</a:t>
            </a:r>
            <a:r>
              <a:rPr lang="en-US" dirty="0"/>
              <a:t> </a:t>
            </a:r>
            <a:r>
              <a:rPr lang="en-US" dirty="0" err="1"/>
              <a:t>Tô¬p</a:t>
            </a:r>
            <a:r>
              <a:rPr lang="en-US" dirty="0"/>
              <a:t> A]</a:t>
            </a:r>
            <a:r>
              <a:rPr lang="en-US" dirty="0" err="1"/>
              <a:t>ôûRVôYúR</a:t>
            </a:r>
            <a:r>
              <a:rPr lang="en-US" dirty="0"/>
              <a:t> </a:t>
            </a:r>
            <a:r>
              <a:rPr lang="en-US" dirty="0" err="1"/>
              <a:t>CpûX</a:t>
            </a:r>
            <a:r>
              <a:rPr lang="en-US" dirty="0"/>
              <a:t> B,,,B,,, </a:t>
            </a: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D2CC7-866E-4A6B-9F45-0B87843EA9CE}"/>
              </a:ext>
            </a:extLst>
          </p:cNvPr>
          <p:cNvSpPr txBox="1"/>
          <p:nvPr/>
        </p:nvSpPr>
        <p:spPr>
          <a:xfrm>
            <a:off x="1978054" y="5377238"/>
            <a:ext cx="823589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TôoúTôtßm</a:t>
            </a:r>
            <a:r>
              <a:rPr lang="en-US" dirty="0"/>
              <a:t> </a:t>
            </a:r>
            <a:r>
              <a:rPr lang="en-US" dirty="0" err="1"/>
              <a:t>úRYu</a:t>
            </a:r>
            <a:r>
              <a:rPr lang="en-US" dirty="0"/>
              <a:t> 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úRYu</a:t>
            </a:r>
            <a:r>
              <a:rPr lang="en-US" dirty="0"/>
              <a:t> Tô¬²p </a:t>
            </a:r>
            <a:r>
              <a:rPr lang="en-US" dirty="0" err="1"/>
              <a:t>úY±pûX</a:t>
            </a:r>
            <a:r>
              <a:rPr lang="en-US" dirty="0"/>
              <a:t> </a:t>
            </a:r>
            <a:r>
              <a:rPr lang="en-US" dirty="0" err="1"/>
              <a:t>Tôd¡Vm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F4B9D-4B37-4C20-B214-6A0A17FC0B94}"/>
              </a:ext>
            </a:extLst>
          </p:cNvPr>
          <p:cNvSpPr txBox="1"/>
          <p:nvPr/>
        </p:nvSpPr>
        <p:spPr>
          <a:xfrm>
            <a:off x="1827052" y="5377238"/>
            <a:ext cx="853789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¿o </a:t>
            </a:r>
            <a:r>
              <a:rPr lang="en-US" dirty="0" err="1"/>
              <a:t>GkRu</a:t>
            </a:r>
            <a:r>
              <a:rPr lang="en-US" dirty="0"/>
              <a:t> _]</a:t>
            </a:r>
            <a:r>
              <a:rPr lang="en-US" dirty="0" err="1"/>
              <a:t>eLs</a:t>
            </a:r>
            <a:r>
              <a:rPr lang="en-US" dirty="0"/>
              <a:t> Gu\</a:t>
            </a:r>
            <a:r>
              <a:rPr lang="en-US" dirty="0" err="1"/>
              <a:t>ôúW</a:t>
            </a:r>
            <a:r>
              <a:rPr lang="en-US" dirty="0"/>
              <a:t> </a:t>
            </a:r>
            <a:r>
              <a:rPr lang="en-US" dirty="0" err="1"/>
              <a:t>úYù</a:t>
            </a:r>
            <a:r>
              <a:rPr lang="en-US" dirty="0"/>
              <a:t>\u] Yôr®²p </a:t>
            </a:r>
            <a:r>
              <a:rPr lang="en-US" dirty="0" err="1"/>
              <a:t>úYiÓm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54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DC8C-C03C-4EE9-9600-A29D0E5A2FA0}"/>
              </a:ext>
            </a:extLst>
          </p:cNvPr>
          <p:cNvSpPr txBox="1"/>
          <p:nvPr/>
        </p:nvSpPr>
        <p:spPr>
          <a:xfrm>
            <a:off x="408264" y="5381351"/>
            <a:ext cx="1137547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©</a:t>
            </a:r>
            <a:r>
              <a:rPr lang="en-US" dirty="0" err="1"/>
              <a:t>sû</a:t>
            </a:r>
            <a:r>
              <a:rPr lang="en-US" dirty="0"/>
              <a:t>[</a:t>
            </a:r>
            <a:r>
              <a:rPr lang="en-US" dirty="0" err="1"/>
              <a:t>LÞm</a:t>
            </a:r>
            <a:r>
              <a:rPr lang="en-US" dirty="0"/>
              <a:t> </a:t>
            </a:r>
            <a:r>
              <a:rPr lang="en-US" dirty="0" err="1"/>
              <a:t>NûTÙm</a:t>
            </a:r>
            <a:r>
              <a:rPr lang="en-US" dirty="0"/>
              <a:t> ©</a:t>
            </a:r>
            <a:r>
              <a:rPr lang="en-US" dirty="0" err="1"/>
              <a:t>RôØuú</a:t>
            </a:r>
            <a:r>
              <a:rPr lang="en-US" dirty="0"/>
              <a:t>] ¨</a:t>
            </a:r>
            <a:r>
              <a:rPr lang="en-US" dirty="0" err="1"/>
              <a:t>ûXdÏm</a:t>
            </a:r>
            <a:r>
              <a:rPr lang="en-US" dirty="0"/>
              <a:t> </a:t>
            </a:r>
            <a:r>
              <a:rPr lang="en-US" dirty="0" err="1"/>
              <a:t>T¬ÑjRo</a:t>
            </a:r>
            <a:r>
              <a:rPr lang="en-US" dirty="0"/>
              <a:t> </a:t>
            </a:r>
            <a:r>
              <a:rPr lang="en-US" dirty="0" err="1"/>
              <a:t>Uô°ûL</a:t>
            </a:r>
            <a:r>
              <a:rPr lang="en-US" dirty="0"/>
              <a:t> </a:t>
            </a:r>
            <a:r>
              <a:rPr lang="en-US" dirty="0" err="1"/>
              <a:t>GÝm×m</a:t>
            </a:r>
            <a:r>
              <a:rPr lang="en-US" dirty="0"/>
              <a:t> B,,,B,,, </a:t>
            </a:r>
          </a:p>
        </p:txBody>
      </p:sp>
    </p:spTree>
    <p:extLst>
      <p:ext uri="{BB962C8B-B14F-4D97-AF65-F5344CB8AC3E}">
        <p14:creationId xmlns:p14="http://schemas.microsoft.com/office/powerpoint/2010/main" val="130005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8751-DDAA-4D18-9E67-6F6FE782E409}"/>
              </a:ext>
            </a:extLst>
          </p:cNvPr>
          <p:cNvSpPr txBox="1"/>
          <p:nvPr/>
        </p:nvSpPr>
        <p:spPr>
          <a:xfrm>
            <a:off x="1217802" y="5377237"/>
            <a:ext cx="975639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BLôV</a:t>
            </a:r>
            <a:r>
              <a:rPr lang="en-US" dirty="0"/>
              <a:t> ®</a:t>
            </a:r>
            <a:r>
              <a:rPr lang="en-US" dirty="0" err="1"/>
              <a:t>iÁ</a:t>
            </a:r>
            <a:r>
              <a:rPr lang="en-US" dirty="0"/>
              <a:t>]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AYo</a:t>
            </a:r>
            <a:r>
              <a:rPr lang="en-US" dirty="0"/>
              <a:t> _]m </a:t>
            </a:r>
            <a:r>
              <a:rPr lang="en-US" dirty="0" err="1"/>
              <a:t>ùTÚÏm</a:t>
            </a:r>
            <a:r>
              <a:rPr lang="en-US" dirty="0"/>
              <a:t> </a:t>
            </a:r>
            <a:r>
              <a:rPr lang="en-US" dirty="0" err="1"/>
              <a:t>BiPYo</a:t>
            </a:r>
            <a:r>
              <a:rPr lang="en-US" dirty="0"/>
              <a:t> </a:t>
            </a:r>
            <a:r>
              <a:rPr lang="en-US" dirty="0" err="1"/>
              <a:t>YôdÏ</a:t>
            </a:r>
            <a:r>
              <a:rPr lang="en-US" dirty="0"/>
              <a:t> </a:t>
            </a:r>
            <a:r>
              <a:rPr lang="en-US" dirty="0" err="1"/>
              <a:t>T­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dÏm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13760-AD6E-46FA-A376-4FF387454B36}"/>
              </a:ext>
            </a:extLst>
          </p:cNvPr>
          <p:cNvSpPr txBox="1"/>
          <p:nvPr/>
        </p:nvSpPr>
        <p:spPr>
          <a:xfrm>
            <a:off x="2165758" y="5377237"/>
            <a:ext cx="786048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U¡ûUlTÓjÕúY</a:t>
            </a:r>
            <a:r>
              <a:rPr lang="en-US" dirty="0"/>
              <a:t> ù]u\</a:t>
            </a:r>
            <a:r>
              <a:rPr lang="en-US" dirty="0" err="1"/>
              <a:t>ôúW</a:t>
            </a:r>
            <a:r>
              <a:rPr lang="en-US" dirty="0"/>
              <a:t> U¡T²u </a:t>
            </a:r>
            <a:r>
              <a:rPr lang="en-US" dirty="0" err="1"/>
              <a:t>TôNm</a:t>
            </a:r>
            <a:r>
              <a:rPr lang="en-US" dirty="0"/>
              <a:t> </a:t>
            </a:r>
            <a:r>
              <a:rPr lang="en-US" dirty="0" err="1"/>
              <a:t>ùT¬úR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39B9A-C567-414A-AEFB-05578BAE78FA}"/>
              </a:ext>
            </a:extLst>
          </p:cNvPr>
          <p:cNvSpPr txBox="1"/>
          <p:nvPr/>
        </p:nvSpPr>
        <p:spPr>
          <a:xfrm>
            <a:off x="2120667" y="5377237"/>
            <a:ext cx="795066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UeLôR</a:t>
            </a:r>
            <a:r>
              <a:rPr lang="en-US" dirty="0"/>
              <a:t> ×</a:t>
            </a:r>
            <a:r>
              <a:rPr lang="en-US" dirty="0" err="1"/>
              <a:t>LÝPu</a:t>
            </a:r>
            <a:r>
              <a:rPr lang="en-US" dirty="0"/>
              <a:t> </a:t>
            </a:r>
            <a:r>
              <a:rPr lang="en-US" dirty="0" err="1"/>
              <a:t>YôrúYôm</a:t>
            </a:r>
            <a:r>
              <a:rPr lang="en-US" dirty="0"/>
              <a:t> </a:t>
            </a:r>
            <a:r>
              <a:rPr lang="en-US" dirty="0" err="1"/>
              <a:t>Uôh£ûU</a:t>
            </a:r>
            <a:r>
              <a:rPr lang="en-US" dirty="0"/>
              <a:t> </a:t>
            </a:r>
            <a:r>
              <a:rPr lang="en-US" dirty="0" err="1"/>
              <a:t>ùTtßVok§ÓúYôm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EFA95-CCF0-415A-9FC9-E307FEB609E1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Ïß¡PUôhúPôm</a:t>
            </a:r>
            <a:r>
              <a:rPr lang="en-US" dirty="0"/>
              <a:t> </a:t>
            </a:r>
            <a:r>
              <a:rPr lang="en-US" dirty="0" err="1"/>
              <a:t>Ïu±PUôhúPôm</a:t>
            </a:r>
            <a:r>
              <a:rPr lang="en-US" dirty="0"/>
              <a:t> </a:t>
            </a:r>
            <a:r>
              <a:rPr lang="en-US" dirty="0" err="1"/>
              <a:t>Lû</a:t>
            </a:r>
            <a:r>
              <a:rPr lang="en-US" dirty="0"/>
              <a:t>\«</a:t>
            </a:r>
            <a:r>
              <a:rPr lang="en-US" dirty="0" err="1"/>
              <a:t>pXô</a:t>
            </a:r>
            <a:r>
              <a:rPr lang="en-US" dirty="0"/>
              <a:t> úRY²u </a:t>
            </a:r>
            <a:r>
              <a:rPr lang="en-US" dirty="0" err="1"/>
              <a:t>YôdÏ</a:t>
            </a:r>
            <a:r>
              <a:rPr lang="en-US" dirty="0"/>
              <a:t> B,,,B,,,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A4C42-A409-4090-B515-6F96E7AB68B1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B§ ¨</a:t>
            </a:r>
            <a:r>
              <a:rPr lang="en-US" dirty="0" err="1"/>
              <a:t>ûX</a:t>
            </a:r>
            <a:r>
              <a:rPr lang="en-US" dirty="0"/>
              <a:t> </a:t>
            </a:r>
            <a:r>
              <a:rPr lang="en-US" dirty="0" err="1"/>
              <a:t>HÏúYôúU</a:t>
            </a:r>
            <a:r>
              <a:rPr lang="en-US" dirty="0"/>
              <a:t> </a:t>
            </a:r>
          </a:p>
          <a:p>
            <a:r>
              <a:rPr lang="en-US" dirty="0" err="1"/>
              <a:t>Bºo</a:t>
            </a:r>
            <a:r>
              <a:rPr lang="en-US" dirty="0"/>
              <a:t> §</a:t>
            </a:r>
            <a:r>
              <a:rPr lang="en-US" dirty="0" err="1"/>
              <a:t>ÚmTl</a:t>
            </a:r>
            <a:r>
              <a:rPr lang="en-US" dirty="0"/>
              <a:t> </a:t>
            </a:r>
            <a:r>
              <a:rPr lang="en-US" dirty="0" err="1"/>
              <a:t>ùTßúYôúU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5D44E-6EC4-4C63-BFA5-BEA5D294524B}"/>
              </a:ext>
            </a:extLst>
          </p:cNvPr>
          <p:cNvSpPr txBox="1"/>
          <p:nvPr/>
        </p:nvSpPr>
        <p:spPr>
          <a:xfrm>
            <a:off x="2060895" y="5377237"/>
            <a:ext cx="807020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TôZô</a:t>
            </a:r>
            <a:r>
              <a:rPr lang="en-US" dirty="0"/>
              <a:t>] Ui </a:t>
            </a:r>
            <a:r>
              <a:rPr lang="en-US" dirty="0" err="1"/>
              <a:t>úUÓLs</a:t>
            </a:r>
            <a:r>
              <a:rPr lang="en-US" dirty="0"/>
              <a:t> </a:t>
            </a:r>
            <a:r>
              <a:rPr lang="en-US" dirty="0" err="1"/>
              <a:t>VôÜm</a:t>
            </a:r>
            <a:r>
              <a:rPr lang="en-US" dirty="0"/>
              <a:t> </a:t>
            </a:r>
            <a:r>
              <a:rPr lang="en-US" dirty="0" err="1"/>
              <a:t>TôWôÞm</a:t>
            </a:r>
            <a:r>
              <a:rPr lang="en-US" dirty="0"/>
              <a:t> </a:t>
            </a:r>
            <a:r>
              <a:rPr lang="en-US" dirty="0" err="1"/>
              <a:t>úYkRu</a:t>
            </a:r>
            <a:r>
              <a:rPr lang="en-US" dirty="0"/>
              <a:t> </a:t>
            </a:r>
            <a:r>
              <a:rPr lang="en-US" dirty="0" err="1"/>
              <a:t>Uû</a:t>
            </a:r>
            <a:r>
              <a:rPr lang="en-US" dirty="0"/>
              <a:t>]</a:t>
            </a:r>
            <a:r>
              <a:rPr lang="en-US" dirty="0" err="1"/>
              <a:t>VôÏm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4732D-B490-4468-B14C-B5FD6C475085}"/>
              </a:ext>
            </a:extLst>
          </p:cNvPr>
          <p:cNvSpPr txBox="1"/>
          <p:nvPr/>
        </p:nvSpPr>
        <p:spPr>
          <a:xfrm>
            <a:off x="1592160" y="5377237"/>
            <a:ext cx="900767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£û\</a:t>
            </a:r>
            <a:r>
              <a:rPr lang="en-US" dirty="0" err="1"/>
              <a:t>YôrÜ</a:t>
            </a:r>
            <a:r>
              <a:rPr lang="en-US" dirty="0"/>
              <a:t> </a:t>
            </a:r>
            <a:r>
              <a:rPr lang="en-US" dirty="0" err="1"/>
              <a:t>Uû</a:t>
            </a:r>
            <a:r>
              <a:rPr lang="en-US" dirty="0"/>
              <a:t>\</a:t>
            </a:r>
            <a:r>
              <a:rPr lang="en-US" dirty="0" err="1"/>
              <a:t>Ùm</a:t>
            </a:r>
            <a:r>
              <a:rPr lang="en-US" dirty="0"/>
              <a:t> º</a:t>
            </a:r>
            <a:r>
              <a:rPr lang="en-US" dirty="0" err="1"/>
              <a:t>oYôrÜ</a:t>
            </a:r>
            <a:r>
              <a:rPr lang="en-US" dirty="0"/>
              <a:t> </a:t>
            </a:r>
            <a:r>
              <a:rPr lang="en-US" dirty="0" err="1"/>
              <a:t>UXÚm</a:t>
            </a:r>
            <a:r>
              <a:rPr lang="en-US" dirty="0"/>
              <a:t> ºúVô²u </a:t>
            </a:r>
            <a:r>
              <a:rPr lang="en-US" dirty="0" err="1"/>
              <a:t>U¡ûU</a:t>
            </a:r>
            <a:r>
              <a:rPr lang="en-US" dirty="0"/>
              <a:t> §</a:t>
            </a:r>
            <a:r>
              <a:rPr lang="en-US" dirty="0" err="1"/>
              <a:t>Úm×m</a:t>
            </a:r>
            <a:r>
              <a:rPr lang="en-US" dirty="0"/>
              <a:t> B,,,B,,,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7D299-BC82-4004-BF30-8058AD3C33F1}"/>
              </a:ext>
            </a:extLst>
          </p:cNvPr>
          <p:cNvSpPr txBox="1"/>
          <p:nvPr/>
        </p:nvSpPr>
        <p:spPr>
          <a:xfrm>
            <a:off x="1680245" y="5368849"/>
            <a:ext cx="883151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VôdúLô</a:t>
            </a:r>
            <a:r>
              <a:rPr lang="en-US" dirty="0"/>
              <a:t>× </a:t>
            </a:r>
            <a:r>
              <a:rPr lang="en-US" dirty="0" err="1"/>
              <a:t>SÓe¡ÓYôú</a:t>
            </a:r>
            <a:r>
              <a:rPr lang="en-US" dirty="0"/>
              <a:t>]ô </a:t>
            </a:r>
            <a:r>
              <a:rPr lang="en-US" dirty="0" err="1"/>
              <a:t>VôdúLô©u</a:t>
            </a:r>
            <a:r>
              <a:rPr lang="en-US" dirty="0"/>
              <a:t> </a:t>
            </a:r>
            <a:r>
              <a:rPr lang="en-US" dirty="0" err="1"/>
              <a:t>úRYu</a:t>
            </a:r>
            <a:r>
              <a:rPr lang="en-US" dirty="0"/>
              <a:t> </a:t>
            </a:r>
            <a:r>
              <a:rPr lang="en-US" dirty="0" err="1"/>
              <a:t>ÕûQúV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243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2020-07-30T10:56:48Z</dcterms:modified>
</cp:coreProperties>
</file>