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938B409-1D1B-45D1-8C40-86AC740F402D}"/>
    <pc:docChg chg="custSel addSld delSld modSld">
      <pc:chgData name="Samson Christopher" userId="6a13b5f1e64a53ae" providerId="LiveId" clId="{3938B409-1D1B-45D1-8C40-86AC740F402D}" dt="2020-03-27T17:56:55.385" v="18" actId="1035"/>
      <pc:docMkLst>
        <pc:docMk/>
      </pc:docMkLst>
      <pc:sldChg chg="modSp add mod">
        <pc:chgData name="Samson Christopher" userId="6a13b5f1e64a53ae" providerId="LiveId" clId="{3938B409-1D1B-45D1-8C40-86AC740F402D}" dt="2020-03-27T17:56:55.385" v="18" actId="1035"/>
        <pc:sldMkLst>
          <pc:docMk/>
          <pc:sldMk cId="2822230753" sldId="310"/>
        </pc:sldMkLst>
        <pc:spChg chg="mod">
          <ac:chgData name="Samson Christopher" userId="6a13b5f1e64a53ae" providerId="LiveId" clId="{3938B409-1D1B-45D1-8C40-86AC740F402D}" dt="2020-03-27T17:56:55.385" v="18" actId="1035"/>
          <ac:spMkLst>
            <pc:docMk/>
            <pc:sldMk cId="2822230753" sldId="310"/>
            <ac:spMk id="2" creationId="{7D8153D8-D136-476E-A61C-4DDE4CA676BA}"/>
          </ac:spMkLst>
        </pc:spChg>
      </pc:sldChg>
      <pc:sldChg chg="addSp delSp add del mod">
        <pc:chgData name="Samson Christopher" userId="6a13b5f1e64a53ae" providerId="LiveId" clId="{3938B409-1D1B-45D1-8C40-86AC740F402D}" dt="2020-03-27T17:55:58.987" v="8" actId="47"/>
        <pc:sldMkLst>
          <pc:docMk/>
          <pc:sldMk cId="3025967667" sldId="310"/>
        </pc:sldMkLst>
        <pc:spChg chg="del">
          <ac:chgData name="Samson Christopher" userId="6a13b5f1e64a53ae" providerId="LiveId" clId="{3938B409-1D1B-45D1-8C40-86AC740F402D}" dt="2020-03-27T17:54:46.304" v="2" actId="478"/>
          <ac:spMkLst>
            <pc:docMk/>
            <pc:sldMk cId="3025967667" sldId="310"/>
            <ac:spMk id="2" creationId="{7D8153D8-D136-476E-A61C-4DDE4CA676BA}"/>
          </ac:spMkLst>
        </pc:spChg>
        <pc:spChg chg="add del">
          <ac:chgData name="Samson Christopher" userId="6a13b5f1e64a53ae" providerId="LiveId" clId="{3938B409-1D1B-45D1-8C40-86AC740F402D}" dt="2020-03-27T17:55:36.056" v="5"/>
          <ac:spMkLst>
            <pc:docMk/>
            <pc:sldMk cId="3025967667" sldId="310"/>
            <ac:spMk id="3" creationId="{05793865-8ECF-4017-92A1-04E57DD75560}"/>
          </ac:spMkLst>
        </pc:spChg>
      </pc:sldChg>
      <pc:sldChg chg="modSp add mod">
        <pc:chgData name="Samson Christopher" userId="6a13b5f1e64a53ae" providerId="LiveId" clId="{3938B409-1D1B-45D1-8C40-86AC740F402D}" dt="2020-03-27T17:56:19.529" v="14" actId="1036"/>
        <pc:sldMkLst>
          <pc:docMk/>
          <pc:sldMk cId="3203357313" sldId="311"/>
        </pc:sldMkLst>
        <pc:spChg chg="mod">
          <ac:chgData name="Samson Christopher" userId="6a13b5f1e64a53ae" providerId="LiveId" clId="{3938B409-1D1B-45D1-8C40-86AC740F402D}" dt="2020-03-27T17:56:19.529" v="14" actId="1036"/>
          <ac:spMkLst>
            <pc:docMk/>
            <pc:sldMk cId="3203357313" sldId="311"/>
            <ac:spMk id="2" creationId="{7D8153D8-D136-476E-A61C-4DDE4CA676BA}"/>
          </ac:spMkLst>
        </pc:spChg>
      </pc:sldChg>
      <pc:sldChg chg="addSp delSp add del mod">
        <pc:chgData name="Samson Christopher" userId="6a13b5f1e64a53ae" providerId="LiveId" clId="{3938B409-1D1B-45D1-8C40-86AC740F402D}" dt="2020-03-27T17:56:00.063" v="9" actId="47"/>
        <pc:sldMkLst>
          <pc:docMk/>
          <pc:sldMk cId="4236544571" sldId="311"/>
        </pc:sldMkLst>
        <pc:spChg chg="del">
          <ac:chgData name="Samson Christopher" userId="6a13b5f1e64a53ae" providerId="LiveId" clId="{3938B409-1D1B-45D1-8C40-86AC740F402D}" dt="2020-03-27T17:54:48.424" v="3" actId="478"/>
          <ac:spMkLst>
            <pc:docMk/>
            <pc:sldMk cId="4236544571" sldId="311"/>
            <ac:spMk id="2" creationId="{7D8153D8-D136-476E-A61C-4DDE4CA676BA}"/>
          </ac:spMkLst>
        </pc:spChg>
        <pc:spChg chg="add del">
          <ac:chgData name="Samson Christopher" userId="6a13b5f1e64a53ae" providerId="LiveId" clId="{3938B409-1D1B-45D1-8C40-86AC740F402D}" dt="2020-03-27T17:55:53.056" v="7" actId="478"/>
          <ac:spMkLst>
            <pc:docMk/>
            <pc:sldMk cId="4236544571" sldId="311"/>
            <ac:spMk id="3" creationId="{B392BB05-6B90-494B-AF5C-C8B579ECE31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04:43:01.218" v="1388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mod">
        <pc:chgData name="Samson Christopher" userId="6a13b5f1e64a53ae" providerId="LiveId" clId="{D5AF5252-D44E-433D-B625-4C9CA66A177D}" dt="2020-02-09T04:32:07.531" v="869" actId="1036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modSp add mod">
        <pc:chgData name="Samson Christopher" userId="6a13b5f1e64a53ae" providerId="LiveId" clId="{D5AF5252-D44E-433D-B625-4C9CA66A177D}" dt="2020-02-09T04:32:21.161" v="929" actId="1036"/>
        <pc:sldMkLst>
          <pc:docMk/>
          <pc:sldMk cId="3095803010" sldId="301"/>
        </pc:sldMkLst>
        <pc:spChg chg="add mod">
          <ac:chgData name="Samson Christopher" userId="6a13b5f1e64a53ae" providerId="LiveId" clId="{D5AF5252-D44E-433D-B625-4C9CA66A177D}" dt="2020-02-09T04:32:21.161" v="929" actId="1036"/>
          <ac:spMkLst>
            <pc:docMk/>
            <pc:sldMk cId="3095803010" sldId="301"/>
            <ac:spMk id="2" creationId="{598CF03B-AE9D-4A2A-856D-A7EF75C12468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mod">
        <pc:chgData name="Samson Christopher" userId="6a13b5f1e64a53ae" providerId="LiveId" clId="{D5AF5252-D44E-433D-B625-4C9CA66A177D}" dt="2020-02-09T04:32:33.493" v="982" actId="1036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mod">
        <pc:chgData name="Samson Christopher" userId="6a13b5f1e64a53ae" providerId="LiveId" clId="{D5AF5252-D44E-433D-B625-4C9CA66A177D}" dt="2020-02-09T04:32:46.058" v="1049" actId="1036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mod">
        <pc:chgData name="Samson Christopher" userId="6a13b5f1e64a53ae" providerId="LiveId" clId="{D5AF5252-D44E-433D-B625-4C9CA66A177D}" dt="2020-02-09T04:32:58.140" v="1097" actId="1036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mod">
        <pc:chgData name="Samson Christopher" userId="6a13b5f1e64a53ae" providerId="LiveId" clId="{D5AF5252-D44E-433D-B625-4C9CA66A177D}" dt="2020-02-09T04:33:15.277" v="1152" actId="1036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mod">
        <pc:chgData name="Samson Christopher" userId="6a13b5f1e64a53ae" providerId="LiveId" clId="{D5AF5252-D44E-433D-B625-4C9CA66A177D}" dt="2020-02-09T04:42:10.232" v="1223" actId="1036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mod">
        <pc:chgData name="Samson Christopher" userId="6a13b5f1e64a53ae" providerId="LiveId" clId="{D5AF5252-D44E-433D-B625-4C9CA66A177D}" dt="2020-02-09T04:42:27.126" v="1277" actId="1036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mod">
        <pc:chgData name="Samson Christopher" userId="6a13b5f1e64a53ae" providerId="LiveId" clId="{D5AF5252-D44E-433D-B625-4C9CA66A177D}" dt="2020-02-09T04:42:41.207" v="1326" actId="1035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mod">
        <pc:chgData name="Samson Christopher" userId="6a13b5f1e64a53ae" providerId="LiveId" clId="{D5AF5252-D44E-433D-B625-4C9CA66A177D}" dt="2020-02-09T04:43:01.218" v="1388" actId="1036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0634D92-F02E-49FB-A2DE-9EC26FFB9AF8}"/>
    <pc:docChg chg="modSld">
      <pc:chgData name="Samson Christopher" userId="6a13b5f1e64a53ae" providerId="LiveId" clId="{30634D92-F02E-49FB-A2DE-9EC26FFB9AF8}" dt="2020-08-26T19:40:09.275" v="25" actId="20577"/>
      <pc:docMkLst>
        <pc:docMk/>
      </pc:docMkLst>
      <pc:sldChg chg="modSp mod">
        <pc:chgData name="Samson Christopher" userId="6a13b5f1e64a53ae" providerId="LiveId" clId="{30634D92-F02E-49FB-A2DE-9EC26FFB9AF8}" dt="2020-08-26T19:39:07.882" v="1" actId="404"/>
        <pc:sldMkLst>
          <pc:docMk/>
          <pc:sldMk cId="2273383375" sldId="300"/>
        </pc:sldMkLst>
        <pc:spChg chg="mod">
          <ac:chgData name="Samson Christopher" userId="6a13b5f1e64a53ae" providerId="LiveId" clId="{30634D92-F02E-49FB-A2DE-9EC26FFB9AF8}" dt="2020-08-26T19:39:07.882" v="1" actId="404"/>
          <ac:spMkLst>
            <pc:docMk/>
            <pc:sldMk cId="2273383375" sldId="300"/>
            <ac:spMk id="3" creationId="{47C44280-92E1-408F-8516-92E1AA9CC325}"/>
          </ac:spMkLst>
        </pc:spChg>
      </pc:sldChg>
      <pc:sldChg chg="modSp mod">
        <pc:chgData name="Samson Christopher" userId="6a13b5f1e64a53ae" providerId="LiveId" clId="{30634D92-F02E-49FB-A2DE-9EC26FFB9AF8}" dt="2020-08-26T19:39:12.599" v="3" actId="404"/>
        <pc:sldMkLst>
          <pc:docMk/>
          <pc:sldMk cId="3095803010" sldId="301"/>
        </pc:sldMkLst>
        <pc:spChg chg="mod">
          <ac:chgData name="Samson Christopher" userId="6a13b5f1e64a53ae" providerId="LiveId" clId="{30634D92-F02E-49FB-A2DE-9EC26FFB9AF8}" dt="2020-08-26T19:39:12.599" v="3" actId="404"/>
          <ac:spMkLst>
            <pc:docMk/>
            <pc:sldMk cId="3095803010" sldId="301"/>
            <ac:spMk id="2" creationId="{598CF03B-AE9D-4A2A-856D-A7EF75C12468}"/>
          </ac:spMkLst>
        </pc:spChg>
      </pc:sldChg>
      <pc:sldChg chg="modSp mod">
        <pc:chgData name="Samson Christopher" userId="6a13b5f1e64a53ae" providerId="LiveId" clId="{30634D92-F02E-49FB-A2DE-9EC26FFB9AF8}" dt="2020-08-26T19:39:16.398" v="5" actId="404"/>
        <pc:sldMkLst>
          <pc:docMk/>
          <pc:sldMk cId="523429051" sldId="302"/>
        </pc:sldMkLst>
        <pc:spChg chg="mod">
          <ac:chgData name="Samson Christopher" userId="6a13b5f1e64a53ae" providerId="LiveId" clId="{30634D92-F02E-49FB-A2DE-9EC26FFB9AF8}" dt="2020-08-26T19:39:16.398" v="5" actId="404"/>
          <ac:spMkLst>
            <pc:docMk/>
            <pc:sldMk cId="523429051" sldId="302"/>
            <ac:spMk id="2" creationId="{D11DD035-DAC1-4222-AB0B-428FFC8ECD1C}"/>
          </ac:spMkLst>
        </pc:spChg>
      </pc:sldChg>
      <pc:sldChg chg="modSp mod">
        <pc:chgData name="Samson Christopher" userId="6a13b5f1e64a53ae" providerId="LiveId" clId="{30634D92-F02E-49FB-A2DE-9EC26FFB9AF8}" dt="2020-08-26T19:39:20.457" v="7" actId="404"/>
        <pc:sldMkLst>
          <pc:docMk/>
          <pc:sldMk cId="1085404538" sldId="303"/>
        </pc:sldMkLst>
        <pc:spChg chg="mod">
          <ac:chgData name="Samson Christopher" userId="6a13b5f1e64a53ae" providerId="LiveId" clId="{30634D92-F02E-49FB-A2DE-9EC26FFB9AF8}" dt="2020-08-26T19:39:20.457" v="7" actId="404"/>
          <ac:spMkLst>
            <pc:docMk/>
            <pc:sldMk cId="1085404538" sldId="303"/>
            <ac:spMk id="2" creationId="{4C772DF8-283B-4778-B18C-36DA8C6D2E77}"/>
          </ac:spMkLst>
        </pc:spChg>
      </pc:sldChg>
      <pc:sldChg chg="modSp mod">
        <pc:chgData name="Samson Christopher" userId="6a13b5f1e64a53ae" providerId="LiveId" clId="{30634D92-F02E-49FB-A2DE-9EC26FFB9AF8}" dt="2020-08-26T19:39:24.393" v="9" actId="404"/>
        <pc:sldMkLst>
          <pc:docMk/>
          <pc:sldMk cId="871541408" sldId="304"/>
        </pc:sldMkLst>
        <pc:spChg chg="mod">
          <ac:chgData name="Samson Christopher" userId="6a13b5f1e64a53ae" providerId="LiveId" clId="{30634D92-F02E-49FB-A2DE-9EC26FFB9AF8}" dt="2020-08-26T19:39:24.393" v="9" actId="404"/>
          <ac:spMkLst>
            <pc:docMk/>
            <pc:sldMk cId="871541408" sldId="304"/>
            <ac:spMk id="2" creationId="{ABB23D70-7994-4550-9634-CD6CA447F9E0}"/>
          </ac:spMkLst>
        </pc:spChg>
      </pc:sldChg>
      <pc:sldChg chg="modSp mod">
        <pc:chgData name="Samson Christopher" userId="6a13b5f1e64a53ae" providerId="LiveId" clId="{30634D92-F02E-49FB-A2DE-9EC26FFB9AF8}" dt="2020-08-26T19:39:28.980" v="11" actId="404"/>
        <pc:sldMkLst>
          <pc:docMk/>
          <pc:sldMk cId="1724982613" sldId="305"/>
        </pc:sldMkLst>
        <pc:spChg chg="mod">
          <ac:chgData name="Samson Christopher" userId="6a13b5f1e64a53ae" providerId="LiveId" clId="{30634D92-F02E-49FB-A2DE-9EC26FFB9AF8}" dt="2020-08-26T19:39:28.980" v="11" actId="404"/>
          <ac:spMkLst>
            <pc:docMk/>
            <pc:sldMk cId="1724982613" sldId="305"/>
            <ac:spMk id="2" creationId="{897444D6-6D18-47F3-82C6-6E4BDD9AFAED}"/>
          </ac:spMkLst>
        </pc:spChg>
      </pc:sldChg>
      <pc:sldChg chg="modSp mod">
        <pc:chgData name="Samson Christopher" userId="6a13b5f1e64a53ae" providerId="LiveId" clId="{30634D92-F02E-49FB-A2DE-9EC26FFB9AF8}" dt="2020-08-26T19:39:33.058" v="13" actId="404"/>
        <pc:sldMkLst>
          <pc:docMk/>
          <pc:sldMk cId="610962868" sldId="306"/>
        </pc:sldMkLst>
        <pc:spChg chg="mod">
          <ac:chgData name="Samson Christopher" userId="6a13b5f1e64a53ae" providerId="LiveId" clId="{30634D92-F02E-49FB-A2DE-9EC26FFB9AF8}" dt="2020-08-26T19:39:33.058" v="13" actId="404"/>
          <ac:spMkLst>
            <pc:docMk/>
            <pc:sldMk cId="610962868" sldId="306"/>
            <ac:spMk id="2" creationId="{AE7E5660-44A9-4988-B4F2-2F6AAFFDA43B}"/>
          </ac:spMkLst>
        </pc:spChg>
      </pc:sldChg>
      <pc:sldChg chg="modSp mod">
        <pc:chgData name="Samson Christopher" userId="6a13b5f1e64a53ae" providerId="LiveId" clId="{30634D92-F02E-49FB-A2DE-9EC26FFB9AF8}" dt="2020-08-26T19:39:37.283" v="15" actId="404"/>
        <pc:sldMkLst>
          <pc:docMk/>
          <pc:sldMk cId="935773115" sldId="307"/>
        </pc:sldMkLst>
        <pc:spChg chg="mod">
          <ac:chgData name="Samson Christopher" userId="6a13b5f1e64a53ae" providerId="LiveId" clId="{30634D92-F02E-49FB-A2DE-9EC26FFB9AF8}" dt="2020-08-26T19:39:37.283" v="15" actId="404"/>
          <ac:spMkLst>
            <pc:docMk/>
            <pc:sldMk cId="935773115" sldId="307"/>
            <ac:spMk id="2" creationId="{DC63BF22-966A-4608-9DDF-5FFCD726D783}"/>
          </ac:spMkLst>
        </pc:spChg>
      </pc:sldChg>
      <pc:sldChg chg="modSp mod">
        <pc:chgData name="Samson Christopher" userId="6a13b5f1e64a53ae" providerId="LiveId" clId="{30634D92-F02E-49FB-A2DE-9EC26FFB9AF8}" dt="2020-08-26T19:39:41.839" v="17" actId="404"/>
        <pc:sldMkLst>
          <pc:docMk/>
          <pc:sldMk cId="2322123" sldId="308"/>
        </pc:sldMkLst>
        <pc:spChg chg="mod">
          <ac:chgData name="Samson Christopher" userId="6a13b5f1e64a53ae" providerId="LiveId" clId="{30634D92-F02E-49FB-A2DE-9EC26FFB9AF8}" dt="2020-08-26T19:39:41.839" v="17" actId="404"/>
          <ac:spMkLst>
            <pc:docMk/>
            <pc:sldMk cId="2322123" sldId="308"/>
            <ac:spMk id="2" creationId="{F60487E1-E3DA-4446-AA63-56328B39AE8E}"/>
          </ac:spMkLst>
        </pc:spChg>
      </pc:sldChg>
      <pc:sldChg chg="modSp mod">
        <pc:chgData name="Samson Christopher" userId="6a13b5f1e64a53ae" providerId="LiveId" clId="{30634D92-F02E-49FB-A2DE-9EC26FFB9AF8}" dt="2020-08-26T19:39:45.756" v="19" actId="404"/>
        <pc:sldMkLst>
          <pc:docMk/>
          <pc:sldMk cId="4100471428" sldId="309"/>
        </pc:sldMkLst>
        <pc:spChg chg="mod">
          <ac:chgData name="Samson Christopher" userId="6a13b5f1e64a53ae" providerId="LiveId" clId="{30634D92-F02E-49FB-A2DE-9EC26FFB9AF8}" dt="2020-08-26T19:39:45.756" v="19" actId="404"/>
          <ac:spMkLst>
            <pc:docMk/>
            <pc:sldMk cId="4100471428" sldId="309"/>
            <ac:spMk id="2" creationId="{7D8153D8-D136-476E-A61C-4DDE4CA676BA}"/>
          </ac:spMkLst>
        </pc:spChg>
      </pc:sldChg>
      <pc:sldChg chg="modSp mod">
        <pc:chgData name="Samson Christopher" userId="6a13b5f1e64a53ae" providerId="LiveId" clId="{30634D92-F02E-49FB-A2DE-9EC26FFB9AF8}" dt="2020-08-26T19:39:58.034" v="22" actId="20577"/>
        <pc:sldMkLst>
          <pc:docMk/>
          <pc:sldMk cId="2822230753" sldId="310"/>
        </pc:sldMkLst>
        <pc:spChg chg="mod">
          <ac:chgData name="Samson Christopher" userId="6a13b5f1e64a53ae" providerId="LiveId" clId="{30634D92-F02E-49FB-A2DE-9EC26FFB9AF8}" dt="2020-08-26T19:39:58.034" v="22" actId="20577"/>
          <ac:spMkLst>
            <pc:docMk/>
            <pc:sldMk cId="2822230753" sldId="310"/>
            <ac:spMk id="2" creationId="{7D8153D8-D136-476E-A61C-4DDE4CA676BA}"/>
          </ac:spMkLst>
        </pc:spChg>
      </pc:sldChg>
      <pc:sldChg chg="modSp mod">
        <pc:chgData name="Samson Christopher" userId="6a13b5f1e64a53ae" providerId="LiveId" clId="{30634D92-F02E-49FB-A2DE-9EC26FFB9AF8}" dt="2020-08-26T19:40:09.275" v="25" actId="20577"/>
        <pc:sldMkLst>
          <pc:docMk/>
          <pc:sldMk cId="3203357313" sldId="311"/>
        </pc:sldMkLst>
        <pc:spChg chg="mod">
          <ac:chgData name="Samson Christopher" userId="6a13b5f1e64a53ae" providerId="LiveId" clId="{30634D92-F02E-49FB-A2DE-9EC26FFB9AF8}" dt="2020-08-26T19:40:09.275" v="25" actId="20577"/>
          <ac:spMkLst>
            <pc:docMk/>
            <pc:sldMk cId="3203357313" sldId="311"/>
            <ac:spMk id="2" creationId="{7D8153D8-D136-476E-A61C-4DDE4CA676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44280-92E1-408F-8516-92E1AA9CC325}"/>
              </a:ext>
            </a:extLst>
          </p:cNvPr>
          <p:cNvSpPr/>
          <p:nvPr/>
        </p:nvSpPr>
        <p:spPr>
          <a:xfrm>
            <a:off x="-1" y="5334138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Tôj§WúU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ÕeLYu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SôUUúR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8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153D8-D136-476E-A61C-4DDE4CA676BA}"/>
              </a:ext>
            </a:extLst>
          </p:cNvPr>
          <p:cNvSpPr/>
          <p:nvPr/>
        </p:nvSpPr>
        <p:spPr>
          <a:xfrm>
            <a:off x="0" y="535188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úTôûL«Ûm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YÚûL«Ûm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mini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153D8-D136-476E-A61C-4DDE4CA676BA}"/>
              </a:ext>
            </a:extLst>
          </p:cNvPr>
          <p:cNvSpPr/>
          <p:nvPr/>
        </p:nvSpPr>
        <p:spPr>
          <a:xfrm>
            <a:off x="0" y="5360595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YôgûNLs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¾oj§P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AûZj§ÓúYôm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23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153D8-D136-476E-A61C-4DDE4CA676BA}"/>
              </a:ext>
            </a:extLst>
          </p:cNvPr>
          <p:cNvSpPr/>
          <p:nvPr/>
        </p:nvSpPr>
        <p:spPr>
          <a:xfrm>
            <a:off x="0" y="5369304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úNok§Óm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ûWkÕ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ùSÚe¡P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8CF03B-AE9D-4A2A-856D-A7EF75C12468}"/>
              </a:ext>
            </a:extLst>
          </p:cNvPr>
          <p:cNvSpPr/>
          <p:nvPr/>
        </p:nvSpPr>
        <p:spPr>
          <a:xfrm>
            <a:off x="-1" y="5351888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Õ§L°u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ùNnÙm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úSVUôn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DD035-DAC1-4222-AB0B-428FFC8ECD1C}"/>
              </a:ext>
            </a:extLst>
          </p:cNvPr>
          <p:cNvSpPr/>
          <p:nvPr/>
        </p:nvSpPr>
        <p:spPr>
          <a:xfrm>
            <a:off x="1524000" y="5343012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At×RúU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SPjÕRúX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TWUô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772DF8-283B-4778-B18C-36DA8C6D2E77}"/>
              </a:ext>
            </a:extLst>
          </p:cNvPr>
          <p:cNvSpPr/>
          <p:nvPr/>
        </p:nvSpPr>
        <p:spPr>
          <a:xfrm>
            <a:off x="-1" y="5343013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Su±Vôp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ùTôe¡ÓúR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Nôt±ÓúYôm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B23D70-7994-4550-9634-CD6CA447F9E0}"/>
              </a:ext>
            </a:extLst>
          </p:cNvPr>
          <p:cNvSpPr/>
          <p:nvPr/>
        </p:nvSpPr>
        <p:spPr>
          <a:xfrm>
            <a:off x="773836" y="5343013"/>
            <a:ext cx="1064432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SôhL°p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LiU¦úTôp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LÚjÕPu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LôjRôúW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444D6-6D18-47F3-82C6-6E4BDD9AFAED}"/>
              </a:ext>
            </a:extLst>
          </p:cNvPr>
          <p:cNvSpPr/>
          <p:nvPr/>
        </p:nvSpPr>
        <p:spPr>
          <a:xfrm>
            <a:off x="325514" y="5343013"/>
            <a:ext cx="1154097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LojRûWúV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©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Ë®j§P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DkRRôp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7E5660-44A9-4988-B4F2-2F6AAFFDA43B}"/>
              </a:ext>
            </a:extLst>
          </p:cNvPr>
          <p:cNvSpPr/>
          <p:nvPr/>
        </p:nvSpPr>
        <p:spPr>
          <a:xfrm>
            <a:off x="0" y="534592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FPôn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SPkRôÛm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B¯«u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Ri½ûWd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LPkRôÛm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6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3BF22-966A-4608-9DDF-5FFCD726D783}"/>
              </a:ext>
            </a:extLst>
          </p:cNvPr>
          <p:cNvSpPr/>
          <p:nvPr/>
        </p:nvSpPr>
        <p:spPr>
          <a:xfrm>
            <a:off x="-1" y="5351890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SUd¸kRRôp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487E1-E3DA-4446-AA63-56328B39AE8E}"/>
              </a:ext>
            </a:extLst>
          </p:cNvPr>
          <p:cNvSpPr/>
          <p:nvPr/>
        </p:nvSpPr>
        <p:spPr>
          <a:xfrm>
            <a:off x="-1" y="5351890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ôk§W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Vôj§ûW«p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CuTWôm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SmúUô¥ÚlTôo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175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Bamini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26</cp:revision>
  <dcterms:created xsi:type="dcterms:W3CDTF">2019-11-02T16:27:41Z</dcterms:created>
  <dcterms:modified xsi:type="dcterms:W3CDTF">2020-08-26T19:40:14Z</dcterms:modified>
</cp:coreProperties>
</file>