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ABF1D4-5628-49D1-B5F8-94C119F81E79}"/>
    <pc:docChg chg="delSld modSld">
      <pc:chgData name="Samson Christopher" userId="6a13b5f1e64a53ae" providerId="LiveId" clId="{41ABF1D4-5628-49D1-B5F8-94C119F81E79}" dt="2020-09-08T18:00:23.726" v="489" actId="1035"/>
      <pc:docMkLst>
        <pc:docMk/>
      </pc:docMkLst>
      <pc:sldChg chg="del">
        <pc:chgData name="Samson Christopher" userId="6a13b5f1e64a53ae" providerId="LiveId" clId="{41ABF1D4-5628-49D1-B5F8-94C119F81E79}" dt="2020-09-08T17:57:47.571" v="17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41ABF1D4-5628-49D1-B5F8-94C119F81E79}" dt="2020-09-08T17:57:58.960" v="78" actId="1036"/>
        <pc:sldMkLst>
          <pc:docMk/>
          <pc:sldMk cId="1777894342" sldId="389"/>
        </pc:sldMkLst>
        <pc:spChg chg="add mod">
          <ac:chgData name="Samson Christopher" userId="6a13b5f1e64a53ae" providerId="LiveId" clId="{41ABF1D4-5628-49D1-B5F8-94C119F81E79}" dt="2020-09-08T17:57:58.960" v="78" actId="1036"/>
          <ac:spMkLst>
            <pc:docMk/>
            <pc:sldMk cId="1777894342" sldId="389"/>
            <ac:spMk id="4" creationId="{0CD7B843-AE77-4329-AF80-628480BF7058}"/>
          </ac:spMkLst>
        </pc:spChg>
      </pc:sldChg>
      <pc:sldChg chg="addSp modSp mod">
        <pc:chgData name="Samson Christopher" userId="6a13b5f1e64a53ae" providerId="LiveId" clId="{41ABF1D4-5628-49D1-B5F8-94C119F81E79}" dt="2020-09-08T17:58:15.542" v="128" actId="1035"/>
        <pc:sldMkLst>
          <pc:docMk/>
          <pc:sldMk cId="850099564" sldId="390"/>
        </pc:sldMkLst>
        <pc:spChg chg="add mod">
          <ac:chgData name="Samson Christopher" userId="6a13b5f1e64a53ae" providerId="LiveId" clId="{41ABF1D4-5628-49D1-B5F8-94C119F81E79}" dt="2020-09-08T17:58:15.542" v="128" actId="1035"/>
          <ac:spMkLst>
            <pc:docMk/>
            <pc:sldMk cId="850099564" sldId="390"/>
            <ac:spMk id="4" creationId="{CDEEF2AE-A66C-4B92-B9BA-1D643E6C71B0}"/>
          </ac:spMkLst>
        </pc:spChg>
      </pc:sldChg>
      <pc:sldChg chg="addSp modSp mod">
        <pc:chgData name="Samson Christopher" userId="6a13b5f1e64a53ae" providerId="LiveId" clId="{41ABF1D4-5628-49D1-B5F8-94C119F81E79}" dt="2020-09-08T17:58:36.540" v="183" actId="1035"/>
        <pc:sldMkLst>
          <pc:docMk/>
          <pc:sldMk cId="944968354" sldId="391"/>
        </pc:sldMkLst>
        <pc:spChg chg="add mod">
          <ac:chgData name="Samson Christopher" userId="6a13b5f1e64a53ae" providerId="LiveId" clId="{41ABF1D4-5628-49D1-B5F8-94C119F81E79}" dt="2020-09-08T17:58:36.540" v="183" actId="1035"/>
          <ac:spMkLst>
            <pc:docMk/>
            <pc:sldMk cId="944968354" sldId="391"/>
            <ac:spMk id="4" creationId="{7D3E2EC2-68BC-4CB0-8428-FA918E78A8C6}"/>
          </ac:spMkLst>
        </pc:spChg>
      </pc:sldChg>
      <pc:sldChg chg="addSp modSp mod">
        <pc:chgData name="Samson Christopher" userId="6a13b5f1e64a53ae" providerId="LiveId" clId="{41ABF1D4-5628-49D1-B5F8-94C119F81E79}" dt="2020-09-08T17:58:53.982" v="241" actId="1035"/>
        <pc:sldMkLst>
          <pc:docMk/>
          <pc:sldMk cId="1414681237" sldId="392"/>
        </pc:sldMkLst>
        <pc:spChg chg="add mod">
          <ac:chgData name="Samson Christopher" userId="6a13b5f1e64a53ae" providerId="LiveId" clId="{41ABF1D4-5628-49D1-B5F8-94C119F81E79}" dt="2020-09-08T17:58:53.982" v="241" actId="1035"/>
          <ac:spMkLst>
            <pc:docMk/>
            <pc:sldMk cId="1414681237" sldId="392"/>
            <ac:spMk id="4" creationId="{430FC32B-ECD4-41D8-B206-6DA539026FB9}"/>
          </ac:spMkLst>
        </pc:spChg>
      </pc:sldChg>
      <pc:sldChg chg="addSp modSp mod">
        <pc:chgData name="Samson Christopher" userId="6a13b5f1e64a53ae" providerId="LiveId" clId="{41ABF1D4-5628-49D1-B5F8-94C119F81E79}" dt="2020-09-08T17:59:11.492" v="301" actId="1036"/>
        <pc:sldMkLst>
          <pc:docMk/>
          <pc:sldMk cId="4103851070" sldId="393"/>
        </pc:sldMkLst>
        <pc:spChg chg="add mod">
          <ac:chgData name="Samson Christopher" userId="6a13b5f1e64a53ae" providerId="LiveId" clId="{41ABF1D4-5628-49D1-B5F8-94C119F81E79}" dt="2020-09-08T17:59:11.492" v="301" actId="1036"/>
          <ac:spMkLst>
            <pc:docMk/>
            <pc:sldMk cId="4103851070" sldId="393"/>
            <ac:spMk id="4" creationId="{DA9C8E7B-1B33-4375-AA00-50E9CBAB0EE6}"/>
          </ac:spMkLst>
        </pc:spChg>
      </pc:sldChg>
      <pc:sldChg chg="addSp modSp mod">
        <pc:chgData name="Samson Christopher" userId="6a13b5f1e64a53ae" providerId="LiveId" clId="{41ABF1D4-5628-49D1-B5F8-94C119F81E79}" dt="2020-09-08T17:59:26.686" v="349" actId="1035"/>
        <pc:sldMkLst>
          <pc:docMk/>
          <pc:sldMk cId="659567130" sldId="394"/>
        </pc:sldMkLst>
        <pc:spChg chg="add mod">
          <ac:chgData name="Samson Christopher" userId="6a13b5f1e64a53ae" providerId="LiveId" clId="{41ABF1D4-5628-49D1-B5F8-94C119F81E79}" dt="2020-09-08T17:59:26.686" v="349" actId="1035"/>
          <ac:spMkLst>
            <pc:docMk/>
            <pc:sldMk cId="659567130" sldId="394"/>
            <ac:spMk id="4" creationId="{F307AFC0-C23E-43AE-96F7-DD4BCA0EC1B6}"/>
          </ac:spMkLst>
        </pc:spChg>
      </pc:sldChg>
      <pc:sldChg chg="addSp modSp mod">
        <pc:chgData name="Samson Christopher" userId="6a13b5f1e64a53ae" providerId="LiveId" clId="{41ABF1D4-5628-49D1-B5F8-94C119F81E79}" dt="2020-09-08T18:00:01.611" v="416" actId="1036"/>
        <pc:sldMkLst>
          <pc:docMk/>
          <pc:sldMk cId="859356432" sldId="395"/>
        </pc:sldMkLst>
        <pc:spChg chg="add mod">
          <ac:chgData name="Samson Christopher" userId="6a13b5f1e64a53ae" providerId="LiveId" clId="{41ABF1D4-5628-49D1-B5F8-94C119F81E79}" dt="2020-09-08T18:00:01.611" v="416" actId="1036"/>
          <ac:spMkLst>
            <pc:docMk/>
            <pc:sldMk cId="859356432" sldId="395"/>
            <ac:spMk id="4" creationId="{BAAF8969-5896-4BC0-A984-92A5F46EC9C6}"/>
          </ac:spMkLst>
        </pc:spChg>
      </pc:sldChg>
      <pc:sldChg chg="addSp modSp mod">
        <pc:chgData name="Samson Christopher" userId="6a13b5f1e64a53ae" providerId="LiveId" clId="{41ABF1D4-5628-49D1-B5F8-94C119F81E79}" dt="2020-09-08T18:00:23.726" v="489" actId="1035"/>
        <pc:sldMkLst>
          <pc:docMk/>
          <pc:sldMk cId="2025405914" sldId="396"/>
        </pc:sldMkLst>
        <pc:spChg chg="add mod">
          <ac:chgData name="Samson Christopher" userId="6a13b5f1e64a53ae" providerId="LiveId" clId="{41ABF1D4-5628-49D1-B5F8-94C119F81E79}" dt="2020-09-08T18:00:23.726" v="489" actId="1035"/>
          <ac:spMkLst>
            <pc:docMk/>
            <pc:sldMk cId="2025405914" sldId="396"/>
            <ac:spMk id="4" creationId="{4E13FC71-7225-40DB-836B-DD89FC437538}"/>
          </ac:spMkLst>
        </pc:spChg>
      </pc:sldChg>
      <pc:sldChg chg="del">
        <pc:chgData name="Samson Christopher" userId="6a13b5f1e64a53ae" providerId="LiveId" clId="{41ABF1D4-5628-49D1-B5F8-94C119F81E79}" dt="2020-09-08T17:57:31.932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41ABF1D4-5628-49D1-B5F8-94C119F81E79}" dt="2020-09-08T17:57:32.411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41ABF1D4-5628-49D1-B5F8-94C119F81E79}" dt="2020-09-08T17:57:32.809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41ABF1D4-5628-49D1-B5F8-94C119F81E79}" dt="2020-09-08T17:57:33.341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41ABF1D4-5628-49D1-B5F8-94C119F81E79}" dt="2020-09-08T17:57:33.80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41ABF1D4-5628-49D1-B5F8-94C119F81E79}" dt="2020-09-08T17:57:34.204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41ABF1D4-5628-49D1-B5F8-94C119F81E79}" dt="2020-09-08T17:57:34.642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08-09-2020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08-09-2020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08-09-2020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7B843-AE77-4329-AF80-628480BF7058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B«Wm</a:t>
            </a:r>
            <a:r>
              <a:rPr lang="en-US" dirty="0"/>
              <a:t> </a:t>
            </a:r>
            <a:r>
              <a:rPr lang="en-US" dirty="0" err="1"/>
              <a:t>B«Wm</a:t>
            </a:r>
            <a:r>
              <a:rPr lang="en-US" dirty="0"/>
              <a:t> </a:t>
            </a:r>
            <a:r>
              <a:rPr lang="en-US" dirty="0" err="1"/>
              <a:t>SuûULs</a:t>
            </a:r>
            <a:r>
              <a:rPr lang="en-US" dirty="0"/>
              <a:t> </a:t>
            </a:r>
            <a:r>
              <a:rPr lang="en-US" dirty="0" err="1"/>
              <a:t>Aà</a:t>
            </a:r>
            <a:r>
              <a:rPr lang="en-US" dirty="0"/>
              <a:t>§]</a:t>
            </a:r>
            <a:r>
              <a:rPr lang="en-US" dirty="0" err="1"/>
              <a:t>Øm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ãrk§P</a:t>
            </a:r>
            <a:r>
              <a:rPr lang="en-US" dirty="0"/>
              <a:t> ¡</a:t>
            </a:r>
            <a:r>
              <a:rPr lang="en-US" dirty="0" err="1"/>
              <a:t>ÚûTÙm</a:t>
            </a:r>
            <a:r>
              <a:rPr lang="en-US" dirty="0"/>
              <a:t> </a:t>
            </a:r>
            <a:r>
              <a:rPr lang="en-US" dirty="0" err="1"/>
              <a:t>CWdLØm</a:t>
            </a:r>
            <a:r>
              <a:rPr lang="en-US" dirty="0"/>
              <a:t> </a:t>
            </a:r>
            <a:r>
              <a:rPr lang="en-US" dirty="0" err="1"/>
              <a:t>Au×m</a:t>
            </a:r>
            <a:r>
              <a:rPr lang="en-US" dirty="0"/>
              <a:t> ùLôi¼úW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EF2AE-A66C-4B92-B9BA-1D643E6C71B0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SpX</a:t>
            </a:r>
            <a:r>
              <a:rPr lang="en-US" dirty="0"/>
              <a:t> </a:t>
            </a:r>
            <a:r>
              <a:rPr lang="en-US" dirty="0" err="1"/>
              <a:t>G©úSNWôn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SPj</a:t>
            </a:r>
            <a:r>
              <a:rPr lang="en-US" dirty="0"/>
              <a:t>§ Yk¾úW </a:t>
            </a:r>
          </a:p>
          <a:p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ùNôpX</a:t>
            </a:r>
            <a:r>
              <a:rPr lang="en-US" dirty="0"/>
              <a:t> </a:t>
            </a:r>
            <a:r>
              <a:rPr lang="en-US" dirty="0" err="1"/>
              <a:t>YôojûR</a:t>
            </a:r>
            <a:r>
              <a:rPr lang="en-US" dirty="0"/>
              <a:t> </a:t>
            </a:r>
            <a:r>
              <a:rPr lang="en-US" dirty="0" err="1"/>
              <a:t>CpûXúV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E2EC2-68BC-4CB0-8428-FA918E78A8C6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LôûX</a:t>
            </a:r>
            <a:r>
              <a:rPr lang="en-US" dirty="0"/>
              <a:t> </a:t>
            </a:r>
            <a:r>
              <a:rPr lang="en-US" dirty="0" err="1"/>
              <a:t>UôûX</a:t>
            </a:r>
            <a:r>
              <a:rPr lang="en-US" dirty="0"/>
              <a:t> </a:t>
            </a:r>
            <a:r>
              <a:rPr lang="en-US" dirty="0" err="1"/>
              <a:t>GpXô</a:t>
            </a:r>
            <a:r>
              <a:rPr lang="en-US" dirty="0"/>
              <a:t> </a:t>
            </a:r>
            <a:r>
              <a:rPr lang="en-US" dirty="0" err="1"/>
              <a:t>úYû</a:t>
            </a:r>
            <a:r>
              <a:rPr lang="en-US" dirty="0"/>
              <a:t>[«</a:t>
            </a:r>
            <a:r>
              <a:rPr lang="en-US" dirty="0" err="1"/>
              <a:t>Ûm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</a:p>
          <a:p>
            <a:r>
              <a:rPr lang="en-US" dirty="0" err="1"/>
              <a:t>SPjÕm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LWeLs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LiúPu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FC32B-ECD4-41D8-B206-6DA539026FB9}"/>
              </a:ext>
            </a:extLst>
          </p:cNvPr>
          <p:cNvSpPr txBox="1"/>
          <p:nvPr/>
        </p:nvSpPr>
        <p:spPr>
          <a:xfrm>
            <a:off x="919992" y="5377237"/>
            <a:ext cx="1035201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úRûY</a:t>
            </a:r>
            <a:r>
              <a:rPr lang="en-US" dirty="0"/>
              <a:t> </a:t>
            </a:r>
            <a:r>
              <a:rPr lang="en-US" dirty="0" err="1"/>
              <a:t>ùTÚÏmúTôÕ</a:t>
            </a:r>
            <a:r>
              <a:rPr lang="en-US" dirty="0"/>
              <a:t> £d¡ </a:t>
            </a:r>
            <a:r>
              <a:rPr lang="en-US" dirty="0" err="1"/>
              <a:t>R®j§PôÕ</a:t>
            </a:r>
            <a:r>
              <a:rPr lang="en-US" dirty="0"/>
              <a:t> </a:t>
            </a:r>
            <a:r>
              <a:rPr lang="en-US" dirty="0" err="1"/>
              <a:t>ERÜm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LWeLs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LiúPu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C8E7B-1B33-4375-AA00-50E9CBAB0EE6}"/>
              </a:ext>
            </a:extLst>
          </p:cNvPr>
          <p:cNvSpPr txBox="1"/>
          <p:nvPr/>
        </p:nvSpPr>
        <p:spPr>
          <a:xfrm>
            <a:off x="383097" y="5377237"/>
            <a:ext cx="1142580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GpXô</a:t>
            </a:r>
            <a:r>
              <a:rPr lang="en-US" dirty="0"/>
              <a:t> </a:t>
            </a:r>
            <a:r>
              <a:rPr lang="en-US" dirty="0" err="1"/>
              <a:t>ùSÚdLj§Ûm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®</a:t>
            </a:r>
            <a:r>
              <a:rPr lang="en-US" dirty="0" err="1"/>
              <a:t>ZôUp</a:t>
            </a:r>
            <a:r>
              <a:rPr lang="en-US" dirty="0"/>
              <a:t> </a:t>
            </a:r>
            <a:r>
              <a:rPr lang="en-US" dirty="0" err="1"/>
              <a:t>LôdÏm</a:t>
            </a:r>
            <a:r>
              <a:rPr lang="en-US" dirty="0"/>
              <a:t> </a:t>
            </a:r>
            <a:r>
              <a:rPr lang="en-US" dirty="0" err="1"/>
              <a:t>Au©u</a:t>
            </a:r>
            <a:r>
              <a:rPr lang="en-US" dirty="0"/>
              <a:t> </a:t>
            </a:r>
            <a:r>
              <a:rPr lang="en-US" dirty="0" err="1"/>
              <a:t>SpX</a:t>
            </a:r>
            <a:r>
              <a:rPr lang="en-US" dirty="0"/>
              <a:t> </a:t>
            </a:r>
            <a:r>
              <a:rPr lang="en-US" dirty="0" err="1"/>
              <a:t>LojRúW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7AFC0-C23E-43AE-96F7-DD4BCA0EC1B6}"/>
              </a:ext>
            </a:extLst>
          </p:cNvPr>
          <p:cNvSpPr txBox="1"/>
          <p:nvPr/>
        </p:nvSpPr>
        <p:spPr>
          <a:xfrm>
            <a:off x="1255552" y="5377237"/>
            <a:ext cx="968089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UWQ Ts[</a:t>
            </a:r>
            <a:r>
              <a:rPr lang="en-US" dirty="0" err="1"/>
              <a:t>jRôd¡p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SPkR</a:t>
            </a:r>
            <a:r>
              <a:rPr lang="en-US" dirty="0"/>
              <a:t> </a:t>
            </a:r>
            <a:r>
              <a:rPr lang="en-US" dirty="0" err="1"/>
              <a:t>úYû</a:t>
            </a:r>
            <a:r>
              <a:rPr lang="en-US" dirty="0"/>
              <a:t>[ </a:t>
            </a:r>
            <a:r>
              <a:rPr lang="en-US" dirty="0" err="1"/>
              <a:t>ÁhÏm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LWeLs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F8969-5896-4BC0-A984-92A5F46EC9C6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</a:t>
            </a:r>
            <a:r>
              <a:rPr lang="en-US" dirty="0"/>
              <a:t>¥ ¨u\ </a:t>
            </a:r>
            <a:r>
              <a:rPr lang="en-US" dirty="0" err="1"/>
              <a:t>úYû</a:t>
            </a:r>
            <a:r>
              <a:rPr lang="en-US" dirty="0"/>
              <a:t>[ </a:t>
            </a:r>
            <a:r>
              <a:rPr lang="en-US" dirty="0" err="1"/>
              <a:t>U¥k§PôÕ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</a:p>
          <a:p>
            <a:r>
              <a:rPr lang="en-US" dirty="0" err="1"/>
              <a:t>RôeÏm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LWeLs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LiPu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3FC71-7225-40DB-836B-DD89FC437538}"/>
              </a:ext>
            </a:extLst>
          </p:cNvPr>
          <p:cNvSpPr txBox="1"/>
          <p:nvPr/>
        </p:nvSpPr>
        <p:spPr>
          <a:xfrm>
            <a:off x="844492" y="5368848"/>
            <a:ext cx="1050301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UôWô®u</a:t>
            </a:r>
            <a:r>
              <a:rPr lang="en-US" dirty="0"/>
              <a:t> </a:t>
            </a:r>
            <a:r>
              <a:rPr lang="en-US" dirty="0" err="1"/>
              <a:t>YôrûY</a:t>
            </a:r>
            <a:r>
              <a:rPr lang="en-US" dirty="0"/>
              <a:t> </a:t>
            </a:r>
            <a:r>
              <a:rPr lang="en-US" dirty="0" err="1"/>
              <a:t>UÕWUôn</a:t>
            </a:r>
            <a:r>
              <a:rPr lang="en-US" dirty="0"/>
              <a:t> </a:t>
            </a:r>
            <a:r>
              <a:rPr lang="en-US" dirty="0" err="1"/>
              <a:t>Uôtßm</a:t>
            </a:r>
            <a:r>
              <a:rPr lang="en-US" dirty="0"/>
              <a:t> </a:t>
            </a:r>
            <a:r>
              <a:rPr lang="en-US" dirty="0" err="1"/>
              <a:t>Au©u</a:t>
            </a:r>
            <a:r>
              <a:rPr lang="en-US" dirty="0"/>
              <a:t> </a:t>
            </a:r>
            <a:r>
              <a:rPr lang="en-US" dirty="0" err="1"/>
              <a:t>SpX</a:t>
            </a:r>
            <a:r>
              <a:rPr lang="en-US" dirty="0"/>
              <a:t> </a:t>
            </a:r>
            <a:r>
              <a:rPr lang="en-US" dirty="0" err="1"/>
              <a:t>LojRúW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126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2020-09-08T18:00:26Z</dcterms:modified>
</cp:coreProperties>
</file>