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9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EBA22C8F-804D-4E6E-95F9-64A8460C818B}"/>
    <pc:docChg chg="undo custSel addSld delSld modSld">
      <pc:chgData name="Samson Christopher" userId="6a13b5f1e64a53ae" providerId="LiveId" clId="{EBA22C8F-804D-4E6E-95F9-64A8460C818B}" dt="2020-04-08T19:01:46.647" v="160" actId="1076"/>
      <pc:docMkLst>
        <pc:docMk/>
      </pc:docMkLst>
      <pc:sldChg chg="del">
        <pc:chgData name="Samson Christopher" userId="6a13b5f1e64a53ae" providerId="LiveId" clId="{EBA22C8F-804D-4E6E-95F9-64A8460C818B}" dt="2020-04-08T18:56:38.356" v="32" actId="47"/>
        <pc:sldMkLst>
          <pc:docMk/>
          <pc:sldMk cId="4220973393" sldId="398"/>
        </pc:sldMkLst>
      </pc:sldChg>
      <pc:sldChg chg="addSp delSp modSp add mod">
        <pc:chgData name="Samson Christopher" userId="6a13b5f1e64a53ae" providerId="LiveId" clId="{EBA22C8F-804D-4E6E-95F9-64A8460C818B}" dt="2020-04-08T18:56:34.925" v="31" actId="1035"/>
        <pc:sldMkLst>
          <pc:docMk/>
          <pc:sldMk cId="4126717993" sldId="399"/>
        </pc:sldMkLst>
        <pc:spChg chg="add del">
          <ac:chgData name="Samson Christopher" userId="6a13b5f1e64a53ae" providerId="LiveId" clId="{EBA22C8F-804D-4E6E-95F9-64A8460C818B}" dt="2020-04-08T18:55:20.020" v="20"/>
          <ac:spMkLst>
            <pc:docMk/>
            <pc:sldMk cId="4126717993" sldId="399"/>
            <ac:spMk id="2" creationId="{38FB272D-45DA-4BC2-B24E-82DE4304A5A3}"/>
          </ac:spMkLst>
        </pc:spChg>
        <pc:spChg chg="del">
          <ac:chgData name="Samson Christopher" userId="6a13b5f1e64a53ae" providerId="LiveId" clId="{EBA22C8F-804D-4E6E-95F9-64A8460C818B}" dt="2020-04-08T18:54:56.406" v="5" actId="478"/>
          <ac:spMkLst>
            <pc:docMk/>
            <pc:sldMk cId="4126717993" sldId="399"/>
            <ac:spMk id="3" creationId="{8B5A6C11-E5B7-4542-A0D6-6E2C91C01953}"/>
          </ac:spMkLst>
        </pc:spChg>
        <pc:spChg chg="add mod">
          <ac:chgData name="Samson Christopher" userId="6a13b5f1e64a53ae" providerId="LiveId" clId="{EBA22C8F-804D-4E6E-95F9-64A8460C818B}" dt="2020-04-08T18:56:34.925" v="31" actId="1035"/>
          <ac:spMkLst>
            <pc:docMk/>
            <pc:sldMk cId="4126717993" sldId="399"/>
            <ac:spMk id="4" creationId="{6123F7D9-1F37-4EDE-B9F3-16FB41DCD014}"/>
          </ac:spMkLst>
        </pc:spChg>
      </pc:sldChg>
      <pc:sldChg chg="del">
        <pc:chgData name="Samson Christopher" userId="6a13b5f1e64a53ae" providerId="LiveId" clId="{EBA22C8F-804D-4E6E-95F9-64A8460C818B}" dt="2020-04-08T18:54:49.706" v="3" actId="47"/>
        <pc:sldMkLst>
          <pc:docMk/>
          <pc:sldMk cId="2973385936" sldId="400"/>
        </pc:sldMkLst>
      </pc:sldChg>
      <pc:sldChg chg="addSp delSp modSp add mod">
        <pc:chgData name="Samson Christopher" userId="6a13b5f1e64a53ae" providerId="LiveId" clId="{EBA22C8F-804D-4E6E-95F9-64A8460C818B}" dt="2020-04-08T18:57:51.208" v="49" actId="1035"/>
        <pc:sldMkLst>
          <pc:docMk/>
          <pc:sldMk cId="3669512141" sldId="400"/>
        </pc:sldMkLst>
        <pc:spChg chg="add del">
          <ac:chgData name="Samson Christopher" userId="6a13b5f1e64a53ae" providerId="LiveId" clId="{EBA22C8F-804D-4E6E-95F9-64A8460C818B}" dt="2020-04-08T18:55:18.657" v="19"/>
          <ac:spMkLst>
            <pc:docMk/>
            <pc:sldMk cId="3669512141" sldId="400"/>
            <ac:spMk id="2" creationId="{29C591EB-61CF-410C-9F1E-0524832DBAF5}"/>
          </ac:spMkLst>
        </pc:spChg>
        <pc:spChg chg="add mod">
          <ac:chgData name="Samson Christopher" userId="6a13b5f1e64a53ae" providerId="LiveId" clId="{EBA22C8F-804D-4E6E-95F9-64A8460C818B}" dt="2020-04-08T18:57:51.208" v="49" actId="1035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EBA22C8F-804D-4E6E-95F9-64A8460C818B}" dt="2020-04-08T18:54:49.186" v="0" actId="47"/>
        <pc:sldMkLst>
          <pc:docMk/>
          <pc:sldMk cId="1419027649" sldId="401"/>
        </pc:sldMkLst>
      </pc:sldChg>
      <pc:sldChg chg="addSp modSp add mod">
        <pc:chgData name="Samson Christopher" userId="6a13b5f1e64a53ae" providerId="LiveId" clId="{EBA22C8F-804D-4E6E-95F9-64A8460C818B}" dt="2020-04-08T18:58:14.337" v="60" actId="1036"/>
        <pc:sldMkLst>
          <pc:docMk/>
          <pc:sldMk cId="2866814509" sldId="401"/>
        </pc:sldMkLst>
        <pc:spChg chg="add mod">
          <ac:chgData name="Samson Christopher" userId="6a13b5f1e64a53ae" providerId="LiveId" clId="{EBA22C8F-804D-4E6E-95F9-64A8460C818B}" dt="2020-04-08T18:58:14.337" v="60" actId="1036"/>
          <ac:spMkLst>
            <pc:docMk/>
            <pc:sldMk cId="2866814509" sldId="401"/>
            <ac:spMk id="2" creationId="{FB2C4586-8140-46A3-994E-78BE36180764}"/>
          </ac:spMkLst>
        </pc:spChg>
        <pc:spChg chg="mod">
          <ac:chgData name="Samson Christopher" userId="6a13b5f1e64a53ae" providerId="LiveId" clId="{EBA22C8F-804D-4E6E-95F9-64A8460C818B}" dt="2020-04-08T18:58:07.560" v="56" actId="1076"/>
          <ac:spMkLst>
            <pc:docMk/>
            <pc:sldMk cId="2866814509" sldId="401"/>
            <ac:spMk id="6" creationId="{78BDB258-58CC-44AE-80BE-DB2ADED7CF91}"/>
          </ac:spMkLst>
        </pc:spChg>
      </pc:sldChg>
      <pc:sldChg chg="del">
        <pc:chgData name="Samson Christopher" userId="6a13b5f1e64a53ae" providerId="LiveId" clId="{EBA22C8F-804D-4E6E-95F9-64A8460C818B}" dt="2020-04-08T18:54:49.267" v="1" actId="47"/>
        <pc:sldMkLst>
          <pc:docMk/>
          <pc:sldMk cId="24472791" sldId="402"/>
        </pc:sldMkLst>
      </pc:sldChg>
      <pc:sldChg chg="addSp modSp add mod">
        <pc:chgData name="Samson Christopher" userId="6a13b5f1e64a53ae" providerId="LiveId" clId="{EBA22C8F-804D-4E6E-95F9-64A8460C818B}" dt="2020-04-08T18:58:34.223" v="91" actId="1036"/>
        <pc:sldMkLst>
          <pc:docMk/>
          <pc:sldMk cId="3293756699" sldId="402"/>
        </pc:sldMkLst>
        <pc:spChg chg="add mod">
          <ac:chgData name="Samson Christopher" userId="6a13b5f1e64a53ae" providerId="LiveId" clId="{EBA22C8F-804D-4E6E-95F9-64A8460C818B}" dt="2020-04-08T18:58:34.223" v="91" actId="1036"/>
          <ac:spMkLst>
            <pc:docMk/>
            <pc:sldMk cId="3293756699" sldId="402"/>
            <ac:spMk id="2" creationId="{65437AA6-E3C5-47B4-8038-73225F8719A3}"/>
          </ac:spMkLst>
        </pc:spChg>
      </pc:sldChg>
      <pc:sldChg chg="addSp modSp add mod">
        <pc:chgData name="Samson Christopher" userId="6a13b5f1e64a53ae" providerId="LiveId" clId="{EBA22C8F-804D-4E6E-95F9-64A8460C818B}" dt="2020-04-08T18:58:44.382" v="93" actId="1076"/>
        <pc:sldMkLst>
          <pc:docMk/>
          <pc:sldMk cId="2103788319" sldId="403"/>
        </pc:sldMkLst>
        <pc:spChg chg="add mod">
          <ac:chgData name="Samson Christopher" userId="6a13b5f1e64a53ae" providerId="LiveId" clId="{EBA22C8F-804D-4E6E-95F9-64A8460C818B}" dt="2020-04-08T18:58:44.382" v="93" actId="1076"/>
          <ac:spMkLst>
            <pc:docMk/>
            <pc:sldMk cId="2103788319" sldId="403"/>
            <ac:spMk id="2" creationId="{E4C6F1BF-DA88-4B38-82F7-EC4335C44243}"/>
          </ac:spMkLst>
        </pc:spChg>
      </pc:sldChg>
      <pc:sldChg chg="del">
        <pc:chgData name="Samson Christopher" userId="6a13b5f1e64a53ae" providerId="LiveId" clId="{EBA22C8F-804D-4E6E-95F9-64A8460C818B}" dt="2020-04-08T18:54:49.516" v="2" actId="47"/>
        <pc:sldMkLst>
          <pc:docMk/>
          <pc:sldMk cId="2958384088" sldId="403"/>
        </pc:sldMkLst>
      </pc:sldChg>
      <pc:sldChg chg="addSp modSp add mod">
        <pc:chgData name="Samson Christopher" userId="6a13b5f1e64a53ae" providerId="LiveId" clId="{EBA22C8F-804D-4E6E-95F9-64A8460C818B}" dt="2020-04-08T19:00:06.990" v="115" actId="1036"/>
        <pc:sldMkLst>
          <pc:docMk/>
          <pc:sldMk cId="1327458869" sldId="404"/>
        </pc:sldMkLst>
        <pc:spChg chg="add mod">
          <ac:chgData name="Samson Christopher" userId="6a13b5f1e64a53ae" providerId="LiveId" clId="{EBA22C8F-804D-4E6E-95F9-64A8460C818B}" dt="2020-04-08T19:00:06.990" v="115" actId="1036"/>
          <ac:spMkLst>
            <pc:docMk/>
            <pc:sldMk cId="1327458869" sldId="404"/>
            <ac:spMk id="2" creationId="{2A2EF408-B691-4AF9-BE15-33C0C906113B}"/>
          </ac:spMkLst>
        </pc:spChg>
      </pc:sldChg>
      <pc:sldChg chg="addSp modSp add mod">
        <pc:chgData name="Samson Christopher" userId="6a13b5f1e64a53ae" providerId="LiveId" clId="{EBA22C8F-804D-4E6E-95F9-64A8460C818B}" dt="2020-04-08T19:00:29.233" v="125" actId="1036"/>
        <pc:sldMkLst>
          <pc:docMk/>
          <pc:sldMk cId="867561460" sldId="405"/>
        </pc:sldMkLst>
        <pc:spChg chg="add mod">
          <ac:chgData name="Samson Christopher" userId="6a13b5f1e64a53ae" providerId="LiveId" clId="{EBA22C8F-804D-4E6E-95F9-64A8460C818B}" dt="2020-04-08T19:00:29.233" v="125" actId="1036"/>
          <ac:spMkLst>
            <pc:docMk/>
            <pc:sldMk cId="867561460" sldId="405"/>
            <ac:spMk id="2" creationId="{DABA4667-A114-4E0F-A097-709EEFCA640F}"/>
          </ac:spMkLst>
        </pc:spChg>
      </pc:sldChg>
      <pc:sldChg chg="addSp modSp add mod">
        <pc:chgData name="Samson Christopher" userId="6a13b5f1e64a53ae" providerId="LiveId" clId="{EBA22C8F-804D-4E6E-95F9-64A8460C818B}" dt="2020-04-08T19:00:45.824" v="127" actId="1076"/>
        <pc:sldMkLst>
          <pc:docMk/>
          <pc:sldMk cId="2309838212" sldId="406"/>
        </pc:sldMkLst>
        <pc:spChg chg="add mod">
          <ac:chgData name="Samson Christopher" userId="6a13b5f1e64a53ae" providerId="LiveId" clId="{EBA22C8F-804D-4E6E-95F9-64A8460C818B}" dt="2020-04-08T19:00:45.824" v="127" actId="1076"/>
          <ac:spMkLst>
            <pc:docMk/>
            <pc:sldMk cId="2309838212" sldId="406"/>
            <ac:spMk id="2" creationId="{5DA38018-670A-431E-97DD-CB641E6C4A03}"/>
          </ac:spMkLst>
        </pc:spChg>
      </pc:sldChg>
      <pc:sldChg chg="addSp modSp add mod">
        <pc:chgData name="Samson Christopher" userId="6a13b5f1e64a53ae" providerId="LiveId" clId="{EBA22C8F-804D-4E6E-95F9-64A8460C818B}" dt="2020-04-08T19:01:11.795" v="151" actId="1036"/>
        <pc:sldMkLst>
          <pc:docMk/>
          <pc:sldMk cId="1968830137" sldId="407"/>
        </pc:sldMkLst>
        <pc:spChg chg="add mod">
          <ac:chgData name="Samson Christopher" userId="6a13b5f1e64a53ae" providerId="LiveId" clId="{EBA22C8F-804D-4E6E-95F9-64A8460C818B}" dt="2020-04-08T19:01:11.795" v="151" actId="1036"/>
          <ac:spMkLst>
            <pc:docMk/>
            <pc:sldMk cId="1968830137" sldId="407"/>
            <ac:spMk id="2" creationId="{28783180-A902-4C0A-8F34-A6C86D160C7C}"/>
          </ac:spMkLst>
        </pc:spChg>
      </pc:sldChg>
      <pc:sldChg chg="addSp modSp add mod">
        <pc:chgData name="Samson Christopher" userId="6a13b5f1e64a53ae" providerId="LiveId" clId="{EBA22C8F-804D-4E6E-95F9-64A8460C818B}" dt="2020-04-08T19:01:35.013" v="158" actId="1035"/>
        <pc:sldMkLst>
          <pc:docMk/>
          <pc:sldMk cId="3961510137" sldId="408"/>
        </pc:sldMkLst>
        <pc:spChg chg="add mod">
          <ac:chgData name="Samson Christopher" userId="6a13b5f1e64a53ae" providerId="LiveId" clId="{EBA22C8F-804D-4E6E-95F9-64A8460C818B}" dt="2020-04-08T19:01:35.013" v="158" actId="1035"/>
          <ac:spMkLst>
            <pc:docMk/>
            <pc:sldMk cId="3961510137" sldId="408"/>
            <ac:spMk id="2" creationId="{4B7E69AF-F84E-4512-ABF8-03DADD76884D}"/>
          </ac:spMkLst>
        </pc:spChg>
      </pc:sldChg>
      <pc:sldChg chg="addSp modSp add mod">
        <pc:chgData name="Samson Christopher" userId="6a13b5f1e64a53ae" providerId="LiveId" clId="{EBA22C8F-804D-4E6E-95F9-64A8460C818B}" dt="2020-04-08T19:01:46.647" v="160" actId="1076"/>
        <pc:sldMkLst>
          <pc:docMk/>
          <pc:sldMk cId="463601360" sldId="409"/>
        </pc:sldMkLst>
        <pc:spChg chg="add mod">
          <ac:chgData name="Samson Christopher" userId="6a13b5f1e64a53ae" providerId="LiveId" clId="{EBA22C8F-804D-4E6E-95F9-64A8460C818B}" dt="2020-04-08T19:01:46.647" v="160" actId="1076"/>
          <ac:spMkLst>
            <pc:docMk/>
            <pc:sldMk cId="463601360" sldId="409"/>
            <ac:spMk id="2" creationId="{255885E0-39C0-4484-90DD-F8E6126D1435}"/>
          </ac:spMkLst>
        </pc:spChg>
      </pc:sldChg>
      <pc:sldChg chg="add del">
        <pc:chgData name="Samson Christopher" userId="6a13b5f1e64a53ae" providerId="LiveId" clId="{EBA22C8F-804D-4E6E-95F9-64A8460C818B}" dt="2020-04-08T18:59:45.357" v="100" actId="47"/>
        <pc:sldMkLst>
          <pc:docMk/>
          <pc:sldMk cId="3035325396" sldId="410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59:00.203" v="75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delSp modSp add del mod">
        <pc:chgData name="Samson Christopher" userId="6a13b5f1e64a53ae" providerId="LiveId" clId="{9701CB6C-4AB8-4755-BE07-EC5FE683119B}" dt="2020-03-26T04:56:55.718" v="517" actId="47"/>
        <pc:sldMkLst>
          <pc:docMk/>
          <pc:sldMk cId="986192962" sldId="399"/>
        </pc:sldMkLst>
        <pc:spChg chg="add del mod">
          <ac:chgData name="Samson Christopher" userId="6a13b5f1e64a53ae" providerId="LiveId" clId="{9701CB6C-4AB8-4755-BE07-EC5FE683119B}" dt="2020-03-26T04:56:07.873" v="506" actId="478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58:52.752" v="708" actId="1036"/>
        <pc:sldMkLst>
          <pc:docMk/>
          <pc:sldMk cId="2973385936" sldId="400"/>
        </pc:sldMkLst>
        <pc:spChg chg="add mod">
          <ac:chgData name="Samson Christopher" userId="6a13b5f1e64a53ae" providerId="LiveId" clId="{9701CB6C-4AB8-4755-BE07-EC5FE683119B}" dt="2020-03-26T04:58:52.752" v="708" actId="1036"/>
          <ac:spMkLst>
            <pc:docMk/>
            <pc:sldMk cId="2973385936" sldId="400"/>
            <ac:spMk id="2" creationId="{BE6FFAC2-A5A6-4F3E-83AC-ED9265D45F32}"/>
          </ac:spMkLst>
        </pc:spChg>
      </pc:sldChg>
      <pc:sldChg chg="addSp modSp add del mod">
        <pc:chgData name="Samson Christopher" userId="6a13b5f1e64a53ae" providerId="LiveId" clId="{9701CB6C-4AB8-4755-BE07-EC5FE683119B}" dt="2020-03-26T04:55:16.122" v="499" actId="47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59:00.203" v="758" actId="1036"/>
        <pc:sldMkLst>
          <pc:docMk/>
          <pc:sldMk cId="1419027649" sldId="401"/>
        </pc:sldMkLst>
        <pc:spChg chg="add mod">
          <ac:chgData name="Samson Christopher" userId="6a13b5f1e64a53ae" providerId="LiveId" clId="{9701CB6C-4AB8-4755-BE07-EC5FE683119B}" dt="2020-03-26T04:59:00.203" v="758" actId="1036"/>
          <ac:spMkLst>
            <pc:docMk/>
            <pc:sldMk cId="1419027649" sldId="401"/>
            <ac:spMk id="2" creationId="{7D275414-20F1-4709-BFE3-8D254522FF39}"/>
          </ac:spMkLst>
        </pc:spChg>
      </pc:sldChg>
      <pc:sldChg chg="addSp modSp add del mod">
        <pc:chgData name="Samson Christopher" userId="6a13b5f1e64a53ae" providerId="LiveId" clId="{9701CB6C-4AB8-4755-BE07-EC5FE683119B}" dt="2020-03-26T04:55:16.355" v="500" actId="47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58:39.586" v="656" actId="21"/>
        <pc:sldMkLst>
          <pc:docMk/>
          <pc:sldMk cId="24472791" sldId="402"/>
        </pc:sldMkLst>
        <pc:spChg chg="add mod">
          <ac:chgData name="Samson Christopher" userId="6a13b5f1e64a53ae" providerId="LiveId" clId="{9701CB6C-4AB8-4755-BE07-EC5FE683119B}" dt="2020-03-26T04:58:39.586" v="656" actId="21"/>
          <ac:spMkLst>
            <pc:docMk/>
            <pc:sldMk cId="24472791" sldId="402"/>
            <ac:spMk id="2" creationId="{3BFCEF3F-04E3-4874-AA09-290101A8CA7E}"/>
          </ac:spMkLst>
        </pc:spChg>
      </pc:sldChg>
      <pc:sldChg chg="addSp modSp add del mod">
        <pc:chgData name="Samson Christopher" userId="6a13b5f1e64a53ae" providerId="LiveId" clId="{9701CB6C-4AB8-4755-BE07-EC5FE683119B}" dt="2020-03-26T04:55:16.694" v="501" actId="47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del mod">
        <pc:chgData name="Samson Christopher" userId="6a13b5f1e64a53ae" providerId="LiveId" clId="{9701CB6C-4AB8-4755-BE07-EC5FE683119B}" dt="2020-03-26T04:55:16.870" v="502" actId="47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57:34.953" v="590" actId="1036"/>
        <pc:sldMkLst>
          <pc:docMk/>
          <pc:sldMk cId="2958384088" sldId="403"/>
        </pc:sldMkLst>
        <pc:spChg chg="add mod">
          <ac:chgData name="Samson Christopher" userId="6a13b5f1e64a53ae" providerId="LiveId" clId="{9701CB6C-4AB8-4755-BE07-EC5FE683119B}" dt="2020-03-26T04:57:34.953" v="590" actId="1036"/>
          <ac:spMkLst>
            <pc:docMk/>
            <pc:sldMk cId="2958384088" sldId="403"/>
            <ac:spMk id="2" creationId="{A365E05C-740C-4180-AF09-305B0C39E441}"/>
          </ac:spMkLst>
        </pc:spChg>
      </pc:sldChg>
      <pc:sldChg chg="add del">
        <pc:chgData name="Samson Christopher" userId="6a13b5f1e64a53ae" providerId="LiveId" clId="{9701CB6C-4AB8-4755-BE07-EC5FE683119B}" dt="2020-03-26T04:56:51.137" v="516" actId="47"/>
        <pc:sldMkLst>
          <pc:docMk/>
          <pc:sldMk cId="3222021240" sldId="404"/>
        </pc:sldMkLst>
      </pc:sldChg>
      <pc:sldChg chg="addSp modSp add del mod">
        <pc:chgData name="Samson Christopher" userId="6a13b5f1e64a53ae" providerId="LiveId" clId="{9701CB6C-4AB8-4755-BE07-EC5FE683119B}" dt="2020-03-26T04:55:17.083" v="503" actId="47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del mod">
        <pc:chgData name="Samson Christopher" userId="6a13b5f1e64a53ae" providerId="LiveId" clId="{9701CB6C-4AB8-4755-BE07-EC5FE683119B}" dt="2020-03-26T04:55:17.313" v="504" actId="47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del mod">
        <pc:chgData name="Samson Christopher" userId="6a13b5f1e64a53ae" providerId="LiveId" clId="{9701CB6C-4AB8-4755-BE07-EC5FE683119B}" dt="2020-03-26T04:55:17.593" v="505" actId="47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23F7D9-1F37-4EDE-B9F3-16FB41DCD014}"/>
              </a:ext>
            </a:extLst>
          </p:cNvPr>
          <p:cNvSpPr/>
          <p:nvPr/>
        </p:nvSpPr>
        <p:spPr>
          <a:xfrm>
            <a:off x="-1369345" y="5322844"/>
            <a:ext cx="14930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¬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Gi¦Óm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LXe¡ÓúR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671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7E69AF-F84E-4512-ABF8-03DADD76884D}"/>
              </a:ext>
            </a:extLst>
          </p:cNvPr>
          <p:cNvSpPr/>
          <p:nvPr/>
        </p:nvSpPr>
        <p:spPr>
          <a:xfrm>
            <a:off x="-3434815" y="5305592"/>
            <a:ext cx="190616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RûW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UhÓm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RôrjÕ¡ú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húPôm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Au©u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LWeL°úX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151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5885E0-39C0-4484-90DD-F8E6126D1435}"/>
              </a:ext>
            </a:extLst>
          </p:cNvPr>
          <p:cNvSpPr/>
          <p:nvPr/>
        </p:nvSpPr>
        <p:spPr>
          <a:xfrm>
            <a:off x="3268142" y="5709928"/>
            <a:ext cx="5655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Htß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SPjÕm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0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0EC0D7-B540-45A2-8340-CBE53C8D0605}"/>
              </a:ext>
            </a:extLst>
          </p:cNvPr>
          <p:cNvSpPr/>
          <p:nvPr/>
        </p:nvSpPr>
        <p:spPr>
          <a:xfrm>
            <a:off x="-2549957" y="5305592"/>
            <a:ext cx="172919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EmTôÓLs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ClúTôÕm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ùSgNm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ùS¡rk§ÓúR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951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2C4586-8140-46A3-994E-78BE36180764}"/>
              </a:ext>
            </a:extLst>
          </p:cNvPr>
          <p:cNvSpPr/>
          <p:nvPr/>
        </p:nvSpPr>
        <p:spPr>
          <a:xfrm>
            <a:off x="476513" y="5313507"/>
            <a:ext cx="112389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ùLjNUú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éeLô®²p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LR±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AÝm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KûN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681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437AA6-E3C5-47B4-8038-73225F8719A3}"/>
              </a:ext>
            </a:extLst>
          </p:cNvPr>
          <p:cNvSpPr/>
          <p:nvPr/>
        </p:nvSpPr>
        <p:spPr>
          <a:xfrm>
            <a:off x="-1401406" y="5340553"/>
            <a:ext cx="149948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Gj§ûNÙm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ùRô²d¡u\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U]m §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ûLd¡u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75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6F1BF-DA88-4B38-82F7-EC4335C44243}"/>
              </a:ext>
            </a:extLst>
          </p:cNvPr>
          <p:cNvSpPr/>
          <p:nvPr/>
        </p:nvSpPr>
        <p:spPr>
          <a:xfrm>
            <a:off x="3461304" y="5709928"/>
            <a:ext cx="5269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LXe¡ÓúR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78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2EF408-B691-4AF9-BE15-33C0C906113B}"/>
              </a:ext>
            </a:extLst>
          </p:cNvPr>
          <p:cNvSpPr/>
          <p:nvPr/>
        </p:nvSpPr>
        <p:spPr>
          <a:xfrm>
            <a:off x="-2137184" y="5306093"/>
            <a:ext cx="164663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ÛûY«p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Uôh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YûRjR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ùNk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¨\m Bd¡]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745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BA4667-A114-4E0F-A097-709EEFCA640F}"/>
              </a:ext>
            </a:extLst>
          </p:cNvPr>
          <p:cNvSpPr/>
          <p:nvPr/>
        </p:nvSpPr>
        <p:spPr>
          <a:xfrm>
            <a:off x="-3291346" y="5340096"/>
            <a:ext cx="187746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AlúTôÕm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AYodLôn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úYi¥ÉúWô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AuúTôÓ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Li¼Wuú\ô </a:t>
            </a:r>
          </a:p>
        </p:txBody>
      </p:sp>
    </p:spTree>
    <p:extLst>
      <p:ext uri="{BB962C8B-B14F-4D97-AF65-F5344CB8AC3E}">
        <p14:creationId xmlns:p14="http://schemas.microsoft.com/office/powerpoint/2010/main" val="86756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A38018-670A-431E-97DD-CB641E6C4A03}"/>
              </a:ext>
            </a:extLst>
          </p:cNvPr>
          <p:cNvSpPr/>
          <p:nvPr/>
        </p:nvSpPr>
        <p:spPr>
          <a:xfrm>
            <a:off x="2885024" y="5709928"/>
            <a:ext cx="64219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U]m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ùT¬úR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3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83180-A902-4C0A-8F34-A6C86D160C7C}"/>
              </a:ext>
            </a:extLst>
          </p:cNvPr>
          <p:cNvSpPr/>
          <p:nvPr/>
        </p:nvSpPr>
        <p:spPr>
          <a:xfrm>
            <a:off x="-1761279" y="5314670"/>
            <a:ext cx="157145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GmûUÙm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Uôt±PúY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Rk¾Wuú\ô</a:t>
            </a:r>
          </a:p>
        </p:txBody>
      </p:sp>
    </p:spTree>
    <p:extLst>
      <p:ext uri="{BB962C8B-B14F-4D97-AF65-F5344CB8AC3E}">
        <p14:creationId xmlns:p14="http://schemas.microsoft.com/office/powerpoint/2010/main" val="196883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</TotalTime>
  <Words>127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2020-04-08T19:01:51Z</dcterms:modified>
</cp:coreProperties>
</file>