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6" r:id="rId4"/>
    <p:sldId id="27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5T18:37:01.437" v="2395" actId="1036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">
        <pc:chgData name="Samson Christopher" userId="6a13b5f1e64a53ae" providerId="LiveId" clId="{735C0B3F-B576-4287-B44C-F0E509E41191}" dt="2020-01-25T18:35:16.300" v="2139" actId="1036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">
        <pc:chgData name="Samson Christopher" userId="6a13b5f1e64a53ae" providerId="LiveId" clId="{735C0B3F-B576-4287-B44C-F0E509E41191}" dt="2020-01-25T18:35:44.607" v="2228" actId="1035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modSp add">
        <pc:chgData name="Samson Christopher" userId="6a13b5f1e64a53ae" providerId="LiveId" clId="{735C0B3F-B576-4287-B44C-F0E509E41191}" dt="2020-01-25T18:36:15.385" v="2299" actId="1036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">
        <pc:chgData name="Samson Christopher" userId="6a13b5f1e64a53ae" providerId="LiveId" clId="{735C0B3F-B576-4287-B44C-F0E509E41191}" dt="2020-01-25T18:37:01.437" v="2395" actId="1036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1E683C-040D-49CE-92C9-AEC3706F7159}"/>
              </a:ext>
            </a:extLst>
          </p:cNvPr>
          <p:cNvSpPr/>
          <p:nvPr/>
        </p:nvSpPr>
        <p:spPr>
          <a:xfrm>
            <a:off x="0" y="5293290"/>
            <a:ext cx="12192000" cy="1442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உம் அழகான கண்கள் என்னை கண்டதாலே</a:t>
            </a:r>
            <a:br>
              <a:rPr lang="ta-IN" sz="3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முடிந்த தென்று நினைத்த நான் உயிர் வாழ்கின்றேன்</a:t>
            </a:r>
            <a:endParaRPr lang="en-US" sz="31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31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D64803-366F-4CAC-847B-EC2C61B687A0}"/>
              </a:ext>
            </a:extLst>
          </p:cNvPr>
          <p:cNvSpPr/>
          <p:nvPr/>
        </p:nvSpPr>
        <p:spPr>
          <a:xfrm>
            <a:off x="0" y="5364312"/>
            <a:ext cx="12192000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யாரும் அறியாத என்னை</a:t>
            </a:r>
            <a:r>
              <a:rPr lang="en-US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நன்றாய் அறிந்து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தேடி வந்த நல்ல நேசரே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08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4CCE0F-A0C3-4971-B52A-4479F4DE8B08}"/>
              </a:ext>
            </a:extLst>
          </p:cNvPr>
          <p:cNvSpPr/>
          <p:nvPr/>
        </p:nvSpPr>
        <p:spPr>
          <a:xfrm>
            <a:off x="0" y="5311047"/>
            <a:ext cx="12192000" cy="1445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தூக்கி எறிப்பட்ட என்னை</a:t>
            </a:r>
            <a:r>
              <a:rPr lang="en-US" sz="3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ta-IN" sz="3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வேண்டுமென்று சொல்லி</a:t>
            </a:r>
            <a:br>
              <a:rPr lang="ta-IN" sz="3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சேர்த்துக் கொண்ட நல்ல நேசரே</a:t>
            </a:r>
            <a:endParaRPr lang="en-US" sz="31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88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CB1361-C201-4459-BEDE-EF3F8AE61DA9}"/>
              </a:ext>
            </a:extLst>
          </p:cNvPr>
          <p:cNvSpPr/>
          <p:nvPr/>
        </p:nvSpPr>
        <p:spPr>
          <a:xfrm>
            <a:off x="0" y="5364315"/>
            <a:ext cx="12192000" cy="1453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ஒன்றுமில்லாத என்னை</a:t>
            </a:r>
            <a:r>
              <a:rPr lang="en-US" sz="3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ta-IN" sz="3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உம் காருண்யத்தாலே</a:t>
            </a:r>
            <a:br>
              <a:rPr lang="ta-IN" sz="3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உயர்த்தி வைத்த நல்ல நேசரே</a:t>
            </a:r>
            <a:endParaRPr lang="en-US" sz="35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590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41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15</cp:revision>
  <dcterms:created xsi:type="dcterms:W3CDTF">2019-11-02T16:27:41Z</dcterms:created>
  <dcterms:modified xsi:type="dcterms:W3CDTF">2020-01-25T18:37:09Z</dcterms:modified>
</cp:coreProperties>
</file>