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3" r:id="rId2"/>
    <p:sldId id="374" r:id="rId3"/>
    <p:sldId id="375" r:id="rId4"/>
    <p:sldId id="380" r:id="rId5"/>
    <p:sldId id="3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BF938191-9C0F-4FEA-B242-BE528991223D}"/>
    <pc:docChg chg="custSel addSld delSld modSld">
      <pc:chgData name="Samson Christopher" userId="6a13b5f1e64a53ae" providerId="LiveId" clId="{BF938191-9C0F-4FEA-B242-BE528991223D}" dt="2020-03-26T04:00:58.385" v="1216" actId="1036"/>
      <pc:docMkLst>
        <pc:docMk/>
      </pc:docMkLst>
      <pc:sldChg chg="del">
        <pc:chgData name="Samson Christopher" userId="6a13b5f1e64a53ae" providerId="LiveId" clId="{BF938191-9C0F-4FEA-B242-BE528991223D}" dt="2020-03-26T03:52:15.069" v="34" actId="47"/>
        <pc:sldMkLst>
          <pc:docMk/>
          <pc:sldMk cId="1129505067" sldId="368"/>
        </pc:sldMkLst>
      </pc:sldChg>
      <pc:sldChg chg="addSp delSp modSp del mod">
        <pc:chgData name="Samson Christopher" userId="6a13b5f1e64a53ae" providerId="LiveId" clId="{BF938191-9C0F-4FEA-B242-BE528991223D}" dt="2020-03-26T03:58:25.598" v="725" actId="47"/>
        <pc:sldMkLst>
          <pc:docMk/>
          <pc:sldMk cId="65635978" sldId="369"/>
        </pc:sldMkLst>
        <pc:spChg chg="del">
          <ac:chgData name="Samson Christopher" userId="6a13b5f1e64a53ae" providerId="LiveId" clId="{BF938191-9C0F-4FEA-B242-BE528991223D}" dt="2020-03-26T03:50:32.971" v="4" actId="478"/>
          <ac:spMkLst>
            <pc:docMk/>
            <pc:sldMk cId="65635978" sldId="369"/>
            <ac:spMk id="2" creationId="{FB72394E-E0D9-4F74-A7CA-5F4C99370A08}"/>
          </ac:spMkLst>
        </pc:spChg>
        <pc:spChg chg="add mod">
          <ac:chgData name="Samson Christopher" userId="6a13b5f1e64a53ae" providerId="LiveId" clId="{BF938191-9C0F-4FEA-B242-BE528991223D}" dt="2020-03-26T03:55:19.929" v="697" actId="1035"/>
          <ac:spMkLst>
            <pc:docMk/>
            <pc:sldMk cId="65635978" sldId="369"/>
            <ac:spMk id="3" creationId="{CE5C2D98-8FFE-448F-A866-0E1FDEC9B848}"/>
          </ac:spMkLst>
        </pc:spChg>
      </pc:sldChg>
      <pc:sldChg chg="addSp delSp modSp add mod">
        <pc:chgData name="Samson Christopher" userId="6a13b5f1e64a53ae" providerId="LiveId" clId="{BF938191-9C0F-4FEA-B242-BE528991223D}" dt="2020-03-26T03:59:35.305" v="806" actId="1035"/>
        <pc:sldMkLst>
          <pc:docMk/>
          <pc:sldMk cId="662240713" sldId="370"/>
        </pc:sldMkLst>
        <pc:spChg chg="add del mod">
          <ac:chgData name="Samson Christopher" userId="6a13b5f1e64a53ae" providerId="LiveId" clId="{BF938191-9C0F-4FEA-B242-BE528991223D}" dt="2020-03-26T03:57:21.382" v="708" actId="478"/>
          <ac:spMkLst>
            <pc:docMk/>
            <pc:sldMk cId="662240713" sldId="370"/>
            <ac:spMk id="2" creationId="{F4265008-63ED-4F20-A0B5-B0F33CC55C94}"/>
          </ac:spMkLst>
        </pc:spChg>
        <pc:spChg chg="add mod">
          <ac:chgData name="Samson Christopher" userId="6a13b5f1e64a53ae" providerId="LiveId" clId="{BF938191-9C0F-4FEA-B242-BE528991223D}" dt="2020-03-26T03:59:35.305" v="806" actId="1035"/>
          <ac:spMkLst>
            <pc:docMk/>
            <pc:sldMk cId="662240713" sldId="370"/>
            <ac:spMk id="3" creationId="{E301DD1A-FDE9-47BB-A5E4-85463D67EEAF}"/>
          </ac:spMkLst>
        </pc:spChg>
      </pc:sldChg>
      <pc:sldChg chg="del">
        <pc:chgData name="Samson Christopher" userId="6a13b5f1e64a53ae" providerId="LiveId" clId="{BF938191-9C0F-4FEA-B242-BE528991223D}" dt="2020-03-26T03:50:29.137" v="0" actId="47"/>
        <pc:sldMkLst>
          <pc:docMk/>
          <pc:sldMk cId="3655303704" sldId="370"/>
        </pc:sldMkLst>
      </pc:sldChg>
      <pc:sldChg chg="addSp modSp add mod">
        <pc:chgData name="Samson Christopher" userId="6a13b5f1e64a53ae" providerId="LiveId" clId="{BF938191-9C0F-4FEA-B242-BE528991223D}" dt="2020-03-26T03:59:58.133" v="857" actId="1035"/>
        <pc:sldMkLst>
          <pc:docMk/>
          <pc:sldMk cId="573672270" sldId="371"/>
        </pc:sldMkLst>
        <pc:spChg chg="add mod">
          <ac:chgData name="Samson Christopher" userId="6a13b5f1e64a53ae" providerId="LiveId" clId="{BF938191-9C0F-4FEA-B242-BE528991223D}" dt="2020-03-26T03:59:58.133" v="857" actId="1035"/>
          <ac:spMkLst>
            <pc:docMk/>
            <pc:sldMk cId="573672270" sldId="371"/>
            <ac:spMk id="2" creationId="{3D431FCA-CA8F-43D1-91B6-663A50C402D9}"/>
          </ac:spMkLst>
        </pc:spChg>
      </pc:sldChg>
      <pc:sldChg chg="del">
        <pc:chgData name="Samson Christopher" userId="6a13b5f1e64a53ae" providerId="LiveId" clId="{BF938191-9C0F-4FEA-B242-BE528991223D}" dt="2020-03-26T03:50:29.266" v="1" actId="47"/>
        <pc:sldMkLst>
          <pc:docMk/>
          <pc:sldMk cId="2202960028" sldId="371"/>
        </pc:sldMkLst>
      </pc:sldChg>
      <pc:sldChg chg="addSp modSp add del mod">
        <pc:chgData name="Samson Christopher" userId="6a13b5f1e64a53ae" providerId="LiveId" clId="{BF938191-9C0F-4FEA-B242-BE528991223D}" dt="2020-03-26T03:57:16.102" v="698" actId="47"/>
        <pc:sldMkLst>
          <pc:docMk/>
          <pc:sldMk cId="4133852700" sldId="371"/>
        </pc:sldMkLst>
        <pc:spChg chg="add mod">
          <ac:chgData name="Samson Christopher" userId="6a13b5f1e64a53ae" providerId="LiveId" clId="{BF938191-9C0F-4FEA-B242-BE528991223D}" dt="2020-03-26T03:54:39.695" v="593" actId="1036"/>
          <ac:spMkLst>
            <pc:docMk/>
            <pc:sldMk cId="4133852700" sldId="371"/>
            <ac:spMk id="2" creationId="{0D4E6B7D-EAA4-47F7-937D-DDED393C5CE3}"/>
          </ac:spMkLst>
        </pc:spChg>
      </pc:sldChg>
      <pc:sldChg chg="addSp modSp add mod">
        <pc:chgData name="Samson Christopher" userId="6a13b5f1e64a53ae" providerId="LiveId" clId="{BF938191-9C0F-4FEA-B242-BE528991223D}" dt="2020-03-26T04:00:12.166" v="947" actId="1036"/>
        <pc:sldMkLst>
          <pc:docMk/>
          <pc:sldMk cId="775017520" sldId="372"/>
        </pc:sldMkLst>
        <pc:spChg chg="add mod">
          <ac:chgData name="Samson Christopher" userId="6a13b5f1e64a53ae" providerId="LiveId" clId="{BF938191-9C0F-4FEA-B242-BE528991223D}" dt="2020-03-26T04:00:12.166" v="947" actId="1036"/>
          <ac:spMkLst>
            <pc:docMk/>
            <pc:sldMk cId="775017520" sldId="372"/>
            <ac:spMk id="2" creationId="{4D353457-72AE-42BE-B705-72D955825CA1}"/>
          </ac:spMkLst>
        </pc:spChg>
      </pc:sldChg>
      <pc:sldChg chg="del">
        <pc:chgData name="Samson Christopher" userId="6a13b5f1e64a53ae" providerId="LiveId" clId="{BF938191-9C0F-4FEA-B242-BE528991223D}" dt="2020-03-26T03:50:29.415" v="2" actId="47"/>
        <pc:sldMkLst>
          <pc:docMk/>
          <pc:sldMk cId="2884426475" sldId="372"/>
        </pc:sldMkLst>
      </pc:sldChg>
      <pc:sldChg chg="addSp modSp add del mod">
        <pc:chgData name="Samson Christopher" userId="6a13b5f1e64a53ae" providerId="LiveId" clId="{BF938191-9C0F-4FEA-B242-BE528991223D}" dt="2020-03-26T03:57:16.333" v="699" actId="47"/>
        <pc:sldMkLst>
          <pc:docMk/>
          <pc:sldMk cId="3255421682" sldId="372"/>
        </pc:sldMkLst>
        <pc:spChg chg="add mod">
          <ac:chgData name="Samson Christopher" userId="6a13b5f1e64a53ae" providerId="LiveId" clId="{BF938191-9C0F-4FEA-B242-BE528991223D}" dt="2020-03-26T03:54:30.663" v="522" actId="1036"/>
          <ac:spMkLst>
            <pc:docMk/>
            <pc:sldMk cId="3255421682" sldId="372"/>
            <ac:spMk id="2" creationId="{F1F47136-3CC8-48B3-8710-64DA6C60FF17}"/>
          </ac:spMkLst>
        </pc:spChg>
      </pc:sldChg>
      <pc:sldChg chg="addSp modSp add del mod">
        <pc:chgData name="Samson Christopher" userId="6a13b5f1e64a53ae" providerId="LiveId" clId="{BF938191-9C0F-4FEA-B242-BE528991223D}" dt="2020-03-26T03:57:16.493" v="700" actId="47"/>
        <pc:sldMkLst>
          <pc:docMk/>
          <pc:sldMk cId="1287849359" sldId="373"/>
        </pc:sldMkLst>
        <pc:spChg chg="add mod">
          <ac:chgData name="Samson Christopher" userId="6a13b5f1e64a53ae" providerId="LiveId" clId="{BF938191-9C0F-4FEA-B242-BE528991223D}" dt="2020-03-26T03:54:21.194" v="477" actId="1036"/>
          <ac:spMkLst>
            <pc:docMk/>
            <pc:sldMk cId="1287849359" sldId="373"/>
            <ac:spMk id="2" creationId="{2BF20421-285C-4AA9-9E75-F04BA465D54A}"/>
          </ac:spMkLst>
        </pc:spChg>
      </pc:sldChg>
      <pc:sldChg chg="del">
        <pc:chgData name="Samson Christopher" userId="6a13b5f1e64a53ae" providerId="LiveId" clId="{BF938191-9C0F-4FEA-B242-BE528991223D}" dt="2020-03-26T03:50:29.566" v="3" actId="47"/>
        <pc:sldMkLst>
          <pc:docMk/>
          <pc:sldMk cId="3270640149" sldId="373"/>
        </pc:sldMkLst>
      </pc:sldChg>
      <pc:sldChg chg="addSp modSp add mod">
        <pc:chgData name="Samson Christopher" userId="6a13b5f1e64a53ae" providerId="LiveId" clId="{BF938191-9C0F-4FEA-B242-BE528991223D}" dt="2020-03-26T04:00:20.645" v="993" actId="1036"/>
        <pc:sldMkLst>
          <pc:docMk/>
          <pc:sldMk cId="3502654027" sldId="373"/>
        </pc:sldMkLst>
        <pc:spChg chg="add mod">
          <ac:chgData name="Samson Christopher" userId="6a13b5f1e64a53ae" providerId="LiveId" clId="{BF938191-9C0F-4FEA-B242-BE528991223D}" dt="2020-03-26T04:00:20.645" v="993" actId="1036"/>
          <ac:spMkLst>
            <pc:docMk/>
            <pc:sldMk cId="3502654027" sldId="373"/>
            <ac:spMk id="2" creationId="{7E42D16F-6CF6-4EB0-B1C5-B591B200E29D}"/>
          </ac:spMkLst>
        </pc:spChg>
      </pc:sldChg>
      <pc:sldChg chg="addSp modSp add del mod">
        <pc:chgData name="Samson Christopher" userId="6a13b5f1e64a53ae" providerId="LiveId" clId="{BF938191-9C0F-4FEA-B242-BE528991223D}" dt="2020-03-26T03:57:16.711" v="701" actId="47"/>
        <pc:sldMkLst>
          <pc:docMk/>
          <pc:sldMk cId="670623811" sldId="374"/>
        </pc:sldMkLst>
        <pc:spChg chg="add mod">
          <ac:chgData name="Samson Christopher" userId="6a13b5f1e64a53ae" providerId="LiveId" clId="{BF938191-9C0F-4FEA-B242-BE528991223D}" dt="2020-03-26T03:54:08.580" v="426" actId="1035"/>
          <ac:spMkLst>
            <pc:docMk/>
            <pc:sldMk cId="670623811" sldId="374"/>
            <ac:spMk id="2" creationId="{FFF05C26-0470-4714-93BB-4B07F4E93DBD}"/>
          </ac:spMkLst>
        </pc:spChg>
      </pc:sldChg>
      <pc:sldChg chg="addSp modSp add mod">
        <pc:chgData name="Samson Christopher" userId="6a13b5f1e64a53ae" providerId="LiveId" clId="{BF938191-9C0F-4FEA-B242-BE528991223D}" dt="2020-03-26T04:00:31.283" v="1047" actId="1036"/>
        <pc:sldMkLst>
          <pc:docMk/>
          <pc:sldMk cId="1129257924" sldId="374"/>
        </pc:sldMkLst>
        <pc:spChg chg="add mod">
          <ac:chgData name="Samson Christopher" userId="6a13b5f1e64a53ae" providerId="LiveId" clId="{BF938191-9C0F-4FEA-B242-BE528991223D}" dt="2020-03-26T04:00:31.283" v="1047" actId="1036"/>
          <ac:spMkLst>
            <pc:docMk/>
            <pc:sldMk cId="1129257924" sldId="374"/>
            <ac:spMk id="2" creationId="{60FDEA43-8647-4C4A-B341-6365B5BBF297}"/>
          </ac:spMkLst>
        </pc:spChg>
      </pc:sldChg>
      <pc:sldChg chg="addSp modSp add del mod">
        <pc:chgData name="Samson Christopher" userId="6a13b5f1e64a53ae" providerId="LiveId" clId="{BF938191-9C0F-4FEA-B242-BE528991223D}" dt="2020-03-26T03:57:16.910" v="702" actId="47"/>
        <pc:sldMkLst>
          <pc:docMk/>
          <pc:sldMk cId="995232793" sldId="375"/>
        </pc:sldMkLst>
        <pc:spChg chg="add mod">
          <ac:chgData name="Samson Christopher" userId="6a13b5f1e64a53ae" providerId="LiveId" clId="{BF938191-9C0F-4FEA-B242-BE528991223D}" dt="2020-03-26T03:54:00.058" v="379" actId="1036"/>
          <ac:spMkLst>
            <pc:docMk/>
            <pc:sldMk cId="995232793" sldId="375"/>
            <ac:spMk id="2" creationId="{CDE49E33-A2E0-4EC7-8EE1-91CFF06D04BC}"/>
          </ac:spMkLst>
        </pc:spChg>
      </pc:sldChg>
      <pc:sldChg chg="addSp modSp add mod">
        <pc:chgData name="Samson Christopher" userId="6a13b5f1e64a53ae" providerId="LiveId" clId="{BF938191-9C0F-4FEA-B242-BE528991223D}" dt="2020-03-26T04:00:39.907" v="1094" actId="1036"/>
        <pc:sldMkLst>
          <pc:docMk/>
          <pc:sldMk cId="3088981105" sldId="375"/>
        </pc:sldMkLst>
        <pc:spChg chg="add mod">
          <ac:chgData name="Samson Christopher" userId="6a13b5f1e64a53ae" providerId="LiveId" clId="{BF938191-9C0F-4FEA-B242-BE528991223D}" dt="2020-03-26T04:00:39.907" v="1094" actId="1036"/>
          <ac:spMkLst>
            <pc:docMk/>
            <pc:sldMk cId="3088981105" sldId="375"/>
            <ac:spMk id="2" creationId="{2F6DCFA1-A3F4-4568-AA2B-1827D3BE32D3}"/>
          </ac:spMkLst>
        </pc:spChg>
      </pc:sldChg>
      <pc:sldChg chg="addSp modSp add mod">
        <pc:chgData name="Samson Christopher" userId="6a13b5f1e64a53ae" providerId="LiveId" clId="{BF938191-9C0F-4FEA-B242-BE528991223D}" dt="2020-03-26T04:00:49.085" v="1156" actId="1036"/>
        <pc:sldMkLst>
          <pc:docMk/>
          <pc:sldMk cId="2013351686" sldId="376"/>
        </pc:sldMkLst>
        <pc:spChg chg="add mod">
          <ac:chgData name="Samson Christopher" userId="6a13b5f1e64a53ae" providerId="LiveId" clId="{BF938191-9C0F-4FEA-B242-BE528991223D}" dt="2020-03-26T04:00:49.085" v="1156" actId="1036"/>
          <ac:spMkLst>
            <pc:docMk/>
            <pc:sldMk cId="2013351686" sldId="376"/>
            <ac:spMk id="2" creationId="{75B7ADC3-B619-49BB-B05E-77C5F9112B93}"/>
          </ac:spMkLst>
        </pc:spChg>
      </pc:sldChg>
      <pc:sldChg chg="addSp modSp add del mod">
        <pc:chgData name="Samson Christopher" userId="6a13b5f1e64a53ae" providerId="LiveId" clId="{BF938191-9C0F-4FEA-B242-BE528991223D}" dt="2020-03-26T03:57:17.133" v="703" actId="47"/>
        <pc:sldMkLst>
          <pc:docMk/>
          <pc:sldMk cId="3254793410" sldId="376"/>
        </pc:sldMkLst>
        <pc:spChg chg="add mod">
          <ac:chgData name="Samson Christopher" userId="6a13b5f1e64a53ae" providerId="LiveId" clId="{BF938191-9C0F-4FEA-B242-BE528991223D}" dt="2020-03-26T03:53:47.228" v="323" actId="1035"/>
          <ac:spMkLst>
            <pc:docMk/>
            <pc:sldMk cId="3254793410" sldId="376"/>
            <ac:spMk id="2" creationId="{4F7E8ACF-95C6-48F6-A357-E46D324524E5}"/>
          </ac:spMkLst>
        </pc:spChg>
      </pc:sldChg>
      <pc:sldChg chg="addSp modSp add mod">
        <pc:chgData name="Samson Christopher" userId="6a13b5f1e64a53ae" providerId="LiveId" clId="{BF938191-9C0F-4FEA-B242-BE528991223D}" dt="2020-03-26T04:00:58.385" v="1216" actId="1036"/>
        <pc:sldMkLst>
          <pc:docMk/>
          <pc:sldMk cId="3051306832" sldId="377"/>
        </pc:sldMkLst>
        <pc:spChg chg="add mod">
          <ac:chgData name="Samson Christopher" userId="6a13b5f1e64a53ae" providerId="LiveId" clId="{BF938191-9C0F-4FEA-B242-BE528991223D}" dt="2020-03-26T04:00:58.385" v="1216" actId="1036"/>
          <ac:spMkLst>
            <pc:docMk/>
            <pc:sldMk cId="3051306832" sldId="377"/>
            <ac:spMk id="2" creationId="{3C6D301C-D957-47CD-AA22-85A5C230CA2E}"/>
          </ac:spMkLst>
        </pc:spChg>
      </pc:sldChg>
      <pc:sldChg chg="addSp modSp add del mod">
        <pc:chgData name="Samson Christopher" userId="6a13b5f1e64a53ae" providerId="LiveId" clId="{BF938191-9C0F-4FEA-B242-BE528991223D}" dt="2020-03-26T03:57:17.363" v="704" actId="47"/>
        <pc:sldMkLst>
          <pc:docMk/>
          <pc:sldMk cId="3850618055" sldId="377"/>
        </pc:sldMkLst>
        <pc:spChg chg="add mod">
          <ac:chgData name="Samson Christopher" userId="6a13b5f1e64a53ae" providerId="LiveId" clId="{BF938191-9C0F-4FEA-B242-BE528991223D}" dt="2020-03-26T03:53:32.345" v="268" actId="1036"/>
          <ac:spMkLst>
            <pc:docMk/>
            <pc:sldMk cId="3850618055" sldId="377"/>
            <ac:spMk id="2" creationId="{B39F2F1C-39C4-4E92-8631-2364EDDEFC7C}"/>
          </ac:spMkLst>
        </pc:spChg>
      </pc:sldChg>
      <pc:sldChg chg="addSp delSp modSp add del mod">
        <pc:chgData name="Samson Christopher" userId="6a13b5f1e64a53ae" providerId="LiveId" clId="{BF938191-9C0F-4FEA-B242-BE528991223D}" dt="2020-03-26T03:57:17.563" v="705" actId="47"/>
        <pc:sldMkLst>
          <pc:docMk/>
          <pc:sldMk cId="1157287947" sldId="378"/>
        </pc:sldMkLst>
        <pc:spChg chg="del">
          <ac:chgData name="Samson Christopher" userId="6a13b5f1e64a53ae" providerId="LiveId" clId="{BF938191-9C0F-4FEA-B242-BE528991223D}" dt="2020-03-26T03:51:44.346" v="23" actId="478"/>
          <ac:spMkLst>
            <pc:docMk/>
            <pc:sldMk cId="1157287947" sldId="378"/>
            <ac:spMk id="2" creationId="{B39F2F1C-39C4-4E92-8631-2364EDDEFC7C}"/>
          </ac:spMkLst>
        </pc:spChg>
        <pc:spChg chg="add mod">
          <ac:chgData name="Samson Christopher" userId="6a13b5f1e64a53ae" providerId="LiveId" clId="{BF938191-9C0F-4FEA-B242-BE528991223D}" dt="2020-03-26T03:53:22.322" v="210" actId="1036"/>
          <ac:spMkLst>
            <pc:docMk/>
            <pc:sldMk cId="1157287947" sldId="378"/>
            <ac:spMk id="3" creationId="{61B0F7B8-5210-4FE4-9F7F-B0504EA795DF}"/>
          </ac:spMkLst>
        </pc:spChg>
      </pc:sldChg>
      <pc:sldChg chg="addSp modSp add del mod">
        <pc:chgData name="Samson Christopher" userId="6a13b5f1e64a53ae" providerId="LiveId" clId="{BF938191-9C0F-4FEA-B242-BE528991223D}" dt="2020-03-26T03:57:17.746" v="706" actId="47"/>
        <pc:sldMkLst>
          <pc:docMk/>
          <pc:sldMk cId="127411132" sldId="379"/>
        </pc:sldMkLst>
        <pc:spChg chg="add mod">
          <ac:chgData name="Samson Christopher" userId="6a13b5f1e64a53ae" providerId="LiveId" clId="{BF938191-9C0F-4FEA-B242-BE528991223D}" dt="2020-03-26T03:53:09.693" v="156" actId="1036"/>
          <ac:spMkLst>
            <pc:docMk/>
            <pc:sldMk cId="127411132" sldId="379"/>
            <ac:spMk id="2" creationId="{6EF2013E-FB3F-44F1-98CD-529313C704B5}"/>
          </ac:spMkLst>
        </pc:spChg>
      </pc:sldChg>
      <pc:sldChg chg="addSp modSp add del mod">
        <pc:chgData name="Samson Christopher" userId="6a13b5f1e64a53ae" providerId="LiveId" clId="{BF938191-9C0F-4FEA-B242-BE528991223D}" dt="2020-03-26T03:57:18.067" v="707" actId="47"/>
        <pc:sldMkLst>
          <pc:docMk/>
          <pc:sldMk cId="101607593" sldId="380"/>
        </pc:sldMkLst>
        <pc:spChg chg="add mod">
          <ac:chgData name="Samson Christopher" userId="6a13b5f1e64a53ae" providerId="LiveId" clId="{BF938191-9C0F-4FEA-B242-BE528991223D}" dt="2020-03-26T03:52:58.978" v="98" actId="1036"/>
          <ac:spMkLst>
            <pc:docMk/>
            <pc:sldMk cId="101607593" sldId="380"/>
            <ac:spMk id="2" creationId="{F439D058-A94E-4790-B2CD-ED0386CEBDBD}"/>
          </ac:spMkLst>
        </pc:spChg>
      </pc:sldChg>
      <pc:sldChg chg="add del">
        <pc:chgData name="Samson Christopher" userId="6a13b5f1e64a53ae" providerId="LiveId" clId="{BF938191-9C0F-4FEA-B242-BE528991223D}" dt="2020-03-26T03:52:05.352" v="31" actId="47"/>
        <pc:sldMkLst>
          <pc:docMk/>
          <pc:sldMk cId="1141844334" sldId="381"/>
        </pc:sldMkLst>
      </pc:sldChg>
      <pc:sldChg chg="add del">
        <pc:chgData name="Samson Christopher" userId="6a13b5f1e64a53ae" providerId="LiveId" clId="{BF938191-9C0F-4FEA-B242-BE528991223D}" dt="2020-03-26T03:52:05.838" v="32" actId="47"/>
        <pc:sldMkLst>
          <pc:docMk/>
          <pc:sldMk cId="2477800408" sldId="38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0:55:36.549" v="702" actId="478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0:55:33.264" v="70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0:55:36.549" v="702" actId="478"/>
        <pc:sldMkLst>
          <pc:docMk/>
          <pc:sldMk cId="1490157642" sldId="367"/>
        </pc:sldMkLst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">
        <pc:chgData name="Samson Christopher" userId="6a13b5f1e64a53ae" providerId="LiveId" clId="{6E9BE6E0-5935-417B-B7A4-D349A07724D1}" dt="2020-03-15T00:54:16.704" v="684"/>
        <pc:sldMkLst>
          <pc:docMk/>
          <pc:sldMk cId="1129505067" sldId="368"/>
        </pc:sldMkLst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">
        <pc:chgData name="Samson Christopher" userId="6a13b5f1e64a53ae" providerId="LiveId" clId="{6E9BE6E0-5935-417B-B7A4-D349A07724D1}" dt="2020-03-15T00:54:17.216" v="685"/>
        <pc:sldMkLst>
          <pc:docMk/>
          <pc:sldMk cId="1026448734" sldId="369"/>
        </pc:sldMkLst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">
        <pc:chgData name="Samson Christopher" userId="6a13b5f1e64a53ae" providerId="LiveId" clId="{6E9BE6E0-5935-417B-B7A4-D349A07724D1}" dt="2020-03-15T00:54:17.245" v="686"/>
        <pc:sldMkLst>
          <pc:docMk/>
          <pc:sldMk cId="4133888826" sldId="370"/>
        </pc:sldMkLst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">
        <pc:chgData name="Samson Christopher" userId="6a13b5f1e64a53ae" providerId="LiveId" clId="{6E9BE6E0-5935-417B-B7A4-D349A07724D1}" dt="2020-03-15T00:54:17.278" v="687"/>
        <pc:sldMkLst>
          <pc:docMk/>
          <pc:sldMk cId="4197021232" sldId="371"/>
        </pc:sldMkLst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">
        <pc:chgData name="Samson Christopher" userId="6a13b5f1e64a53ae" providerId="LiveId" clId="{6E9BE6E0-5935-417B-B7A4-D349A07724D1}" dt="2020-03-15T00:54:17.320" v="688"/>
        <pc:sldMkLst>
          <pc:docMk/>
          <pc:sldMk cId="3486188096" sldId="372"/>
        </pc:sldMkLst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">
        <pc:chgData name="Samson Christopher" userId="6a13b5f1e64a53ae" providerId="LiveId" clId="{6E9BE6E0-5935-417B-B7A4-D349A07724D1}" dt="2020-03-15T00:54:17.341" v="689"/>
        <pc:sldMkLst>
          <pc:docMk/>
          <pc:sldMk cId="2278328077" sldId="373"/>
        </pc:sldMkLst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">
        <pc:chgData name="Samson Christopher" userId="6a13b5f1e64a53ae" providerId="LiveId" clId="{6E9BE6E0-5935-417B-B7A4-D349A07724D1}" dt="2020-03-15T00:54:17.374" v="690"/>
        <pc:sldMkLst>
          <pc:docMk/>
          <pc:sldMk cId="656056024" sldId="374"/>
        </pc:sldMkLst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">
        <pc:chgData name="Samson Christopher" userId="6a13b5f1e64a53ae" providerId="LiveId" clId="{6E9BE6E0-5935-417B-B7A4-D349A07724D1}" dt="2020-03-15T00:54:17.408" v="691"/>
        <pc:sldMkLst>
          <pc:docMk/>
          <pc:sldMk cId="2224964014" sldId="375"/>
        </pc:sldMkLst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">
        <pc:chgData name="Samson Christopher" userId="6a13b5f1e64a53ae" providerId="LiveId" clId="{6E9BE6E0-5935-417B-B7A4-D349A07724D1}" dt="2020-03-15T00:54:17.445" v="692"/>
        <pc:sldMkLst>
          <pc:docMk/>
          <pc:sldMk cId="3076083883" sldId="376"/>
        </pc:sldMkLst>
      </pc:sldChg>
      <pc:sldChg chg="add">
        <pc:chgData name="Samson Christopher" userId="6a13b5f1e64a53ae" providerId="LiveId" clId="{6E9BE6E0-5935-417B-B7A4-D349A07724D1}" dt="2020-03-15T00:54:17.475" v="693"/>
        <pc:sldMkLst>
          <pc:docMk/>
          <pc:sldMk cId="2491208402" sldId="377"/>
        </pc:sldMkLst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">
        <pc:chgData name="Samson Christopher" userId="6a13b5f1e64a53ae" providerId="LiveId" clId="{6E9BE6E0-5935-417B-B7A4-D349A07724D1}" dt="2020-03-15T00:54:17.509" v="694"/>
        <pc:sldMkLst>
          <pc:docMk/>
          <pc:sldMk cId="1533671687" sldId="378"/>
        </pc:sldMkLst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">
        <pc:chgData name="Samson Christopher" userId="6a13b5f1e64a53ae" providerId="LiveId" clId="{6E9BE6E0-5935-417B-B7A4-D349A07724D1}" dt="2020-03-15T00:54:17.545" v="695"/>
        <pc:sldMkLst>
          <pc:docMk/>
          <pc:sldMk cId="3597162071" sldId="379"/>
        </pc:sldMkLst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">
        <pc:chgData name="Samson Christopher" userId="6a13b5f1e64a53ae" providerId="LiveId" clId="{6E9BE6E0-5935-417B-B7A4-D349A07724D1}" dt="2020-03-15T00:54:18.535" v="696"/>
        <pc:sldMkLst>
          <pc:docMk/>
          <pc:sldMk cId="2032935351" sldId="380"/>
        </pc:sldMkLst>
      </pc:sldChg>
      <pc:sldChg chg="add">
        <pc:chgData name="Samson Christopher" userId="6a13b5f1e64a53ae" providerId="LiveId" clId="{6E9BE6E0-5935-417B-B7A4-D349A07724D1}" dt="2020-03-15T00:54:18.727" v="69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">
        <pc:chgData name="Samson Christopher" userId="6a13b5f1e64a53ae" providerId="LiveId" clId="{6E9BE6E0-5935-417B-B7A4-D349A07724D1}" dt="2020-03-15T00:54:19.104" v="698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04A921C-E06D-45A7-AAB5-D7F6AFC870E1}"/>
    <pc:docChg chg="undo custSel addSld delSld modSld">
      <pc:chgData name="Samson Christopher" userId="6a13b5f1e64a53ae" providerId="LiveId" clId="{604A921C-E06D-45A7-AAB5-D7F6AFC870E1}" dt="2020-04-18T17:41:41.706" v="1334" actId="1036"/>
      <pc:docMkLst>
        <pc:docMk/>
      </pc:docMkLst>
      <pc:sldChg chg="del">
        <pc:chgData name="Samson Christopher" userId="6a13b5f1e64a53ae" providerId="LiveId" clId="{604A921C-E06D-45A7-AAB5-D7F6AFC870E1}" dt="2020-04-10T17:10:11.277" v="33" actId="47"/>
        <pc:sldMkLst>
          <pc:docMk/>
          <pc:sldMk cId="662240713" sldId="370"/>
        </pc:sldMkLst>
      </pc:sldChg>
      <pc:sldChg chg="addSp delSp modSp del mod">
        <pc:chgData name="Samson Christopher" userId="6a13b5f1e64a53ae" providerId="LiveId" clId="{604A921C-E06D-45A7-AAB5-D7F6AFC870E1}" dt="2020-04-18T17:01:33.196" v="472" actId="47"/>
        <pc:sldMkLst>
          <pc:docMk/>
          <pc:sldMk cId="573672270" sldId="371"/>
        </pc:sldMkLst>
        <pc:spChg chg="del">
          <ac:chgData name="Samson Christopher" userId="6a13b5f1e64a53ae" providerId="LiveId" clId="{604A921C-E06D-45A7-AAB5-D7F6AFC870E1}" dt="2020-04-10T17:08:20.078" v="6" actId="478"/>
          <ac:spMkLst>
            <pc:docMk/>
            <pc:sldMk cId="573672270" sldId="371"/>
            <ac:spMk id="2" creationId="{3D431FCA-CA8F-43D1-91B6-663A50C402D9}"/>
          </ac:spMkLst>
        </pc:spChg>
        <pc:spChg chg="add mod">
          <ac:chgData name="Samson Christopher" userId="6a13b5f1e64a53ae" providerId="LiveId" clId="{604A921C-E06D-45A7-AAB5-D7F6AFC870E1}" dt="2020-04-10T17:10:42.328" v="146" actId="1036"/>
          <ac:spMkLst>
            <pc:docMk/>
            <pc:sldMk cId="573672270" sldId="371"/>
            <ac:spMk id="3" creationId="{44F71C99-DD52-4B96-A3DB-56B345A4A188}"/>
          </ac:spMkLst>
        </pc:spChg>
      </pc:sldChg>
      <pc:sldChg chg="del">
        <pc:chgData name="Samson Christopher" userId="6a13b5f1e64a53ae" providerId="LiveId" clId="{604A921C-E06D-45A7-AAB5-D7F6AFC870E1}" dt="2020-04-10T17:08:14.933" v="0" actId="47"/>
        <pc:sldMkLst>
          <pc:docMk/>
          <pc:sldMk cId="775017520" sldId="372"/>
        </pc:sldMkLst>
      </pc:sldChg>
      <pc:sldChg chg="addSp delSp modSp add del mod">
        <pc:chgData name="Samson Christopher" userId="6a13b5f1e64a53ae" providerId="LiveId" clId="{604A921C-E06D-45A7-AAB5-D7F6AFC870E1}" dt="2020-04-18T17:37:45.859" v="1053" actId="47"/>
        <pc:sldMkLst>
          <pc:docMk/>
          <pc:sldMk cId="2962656550" sldId="372"/>
        </pc:sldMkLst>
        <pc:spChg chg="add del mod">
          <ac:chgData name="Samson Christopher" userId="6a13b5f1e64a53ae" providerId="LiveId" clId="{604A921C-E06D-45A7-AAB5-D7F6AFC870E1}" dt="2020-04-18T16:59:59.282" v="443" actId="478"/>
          <ac:spMkLst>
            <pc:docMk/>
            <pc:sldMk cId="2962656550" sldId="372"/>
            <ac:spMk id="2" creationId="{E9E052D7-C9F9-4F6C-B64A-60A5B0B40347}"/>
          </ac:spMkLst>
        </pc:spChg>
        <pc:spChg chg="add mod">
          <ac:chgData name="Samson Christopher" userId="6a13b5f1e64a53ae" providerId="LiveId" clId="{604A921C-E06D-45A7-AAB5-D7F6AFC870E1}" dt="2020-04-18T17:01:48.009" v="478" actId="1036"/>
          <ac:spMkLst>
            <pc:docMk/>
            <pc:sldMk cId="2962656550" sldId="372"/>
            <ac:spMk id="3" creationId="{27522B90-BC1B-4E76-8C95-1C5888A9CA12}"/>
          </ac:spMkLst>
        </pc:spChg>
      </pc:sldChg>
      <pc:sldChg chg="addSp delSp modSp add mod">
        <pc:chgData name="Samson Christopher" userId="6a13b5f1e64a53ae" providerId="LiveId" clId="{604A921C-E06D-45A7-AAB5-D7F6AFC870E1}" dt="2020-04-18T17:39:36.081" v="1239" actId="1036"/>
        <pc:sldMkLst>
          <pc:docMk/>
          <pc:sldMk cId="3247509577" sldId="373"/>
        </pc:sldMkLst>
        <pc:spChg chg="add del mod">
          <ac:chgData name="Samson Christopher" userId="6a13b5f1e64a53ae" providerId="LiveId" clId="{604A921C-E06D-45A7-AAB5-D7F6AFC870E1}" dt="2020-04-18T17:36:28.490" v="1022" actId="478"/>
          <ac:spMkLst>
            <pc:docMk/>
            <pc:sldMk cId="3247509577" sldId="373"/>
            <ac:spMk id="2" creationId="{89317D1B-3690-4A55-840D-9E4B44563DD0}"/>
          </ac:spMkLst>
        </pc:spChg>
        <pc:spChg chg="add mod">
          <ac:chgData name="Samson Christopher" userId="6a13b5f1e64a53ae" providerId="LiveId" clId="{604A921C-E06D-45A7-AAB5-D7F6AFC870E1}" dt="2020-04-18T17:39:36.081" v="1239" actId="1036"/>
          <ac:spMkLst>
            <pc:docMk/>
            <pc:sldMk cId="3247509577" sldId="373"/>
            <ac:spMk id="3" creationId="{077D3C16-C0A8-4D47-9E78-9E76862852E1}"/>
          </ac:spMkLst>
        </pc:spChg>
      </pc:sldChg>
      <pc:sldChg chg="del">
        <pc:chgData name="Samson Christopher" userId="6a13b5f1e64a53ae" providerId="LiveId" clId="{604A921C-E06D-45A7-AAB5-D7F6AFC870E1}" dt="2020-04-10T17:08:15.055" v="1" actId="47"/>
        <pc:sldMkLst>
          <pc:docMk/>
          <pc:sldMk cId="3502654027" sldId="373"/>
        </pc:sldMkLst>
      </pc:sldChg>
      <pc:sldChg chg="addSp modSp add del mod">
        <pc:chgData name="Samson Christopher" userId="6a13b5f1e64a53ae" providerId="LiveId" clId="{604A921C-E06D-45A7-AAB5-D7F6AFC870E1}" dt="2020-04-18T16:59:52.485" v="437" actId="47"/>
        <pc:sldMkLst>
          <pc:docMk/>
          <pc:sldMk cId="4061459048" sldId="373"/>
        </pc:sldMkLst>
        <pc:spChg chg="add mod">
          <ac:chgData name="Samson Christopher" userId="6a13b5f1e64a53ae" providerId="LiveId" clId="{604A921C-E06D-45A7-AAB5-D7F6AFC870E1}" dt="2020-04-10T17:11:29.863" v="205" actId="1035"/>
          <ac:spMkLst>
            <pc:docMk/>
            <pc:sldMk cId="4061459048" sldId="373"/>
            <ac:spMk id="2" creationId="{D0CD30F3-F37F-41AB-9B74-73DEF2439866}"/>
          </ac:spMkLst>
        </pc:spChg>
      </pc:sldChg>
      <pc:sldChg chg="addSp modSp add del mod">
        <pc:chgData name="Samson Christopher" userId="6a13b5f1e64a53ae" providerId="LiveId" clId="{604A921C-E06D-45A7-AAB5-D7F6AFC870E1}" dt="2020-04-18T16:59:52.652" v="438" actId="47"/>
        <pc:sldMkLst>
          <pc:docMk/>
          <pc:sldMk cId="522426116" sldId="374"/>
        </pc:sldMkLst>
        <pc:spChg chg="add mod">
          <ac:chgData name="Samson Christopher" userId="6a13b5f1e64a53ae" providerId="LiveId" clId="{604A921C-E06D-45A7-AAB5-D7F6AFC870E1}" dt="2020-04-10T17:11:44.262" v="261" actId="1036"/>
          <ac:spMkLst>
            <pc:docMk/>
            <pc:sldMk cId="522426116" sldId="374"/>
            <ac:spMk id="2" creationId="{CA76087F-1EC4-4BA3-9ABA-F7C64CD59B4E}"/>
          </ac:spMkLst>
        </pc:spChg>
      </pc:sldChg>
      <pc:sldChg chg="del">
        <pc:chgData name="Samson Christopher" userId="6a13b5f1e64a53ae" providerId="LiveId" clId="{604A921C-E06D-45A7-AAB5-D7F6AFC870E1}" dt="2020-04-10T17:08:15.267" v="2" actId="47"/>
        <pc:sldMkLst>
          <pc:docMk/>
          <pc:sldMk cId="1129257924" sldId="374"/>
        </pc:sldMkLst>
      </pc:sldChg>
      <pc:sldChg chg="addSp modSp add mod">
        <pc:chgData name="Samson Christopher" userId="6a13b5f1e64a53ae" providerId="LiveId" clId="{604A921C-E06D-45A7-AAB5-D7F6AFC870E1}" dt="2020-04-18T17:38:27.874" v="1112" actId="1035"/>
        <pc:sldMkLst>
          <pc:docMk/>
          <pc:sldMk cId="1872205430" sldId="374"/>
        </pc:sldMkLst>
        <pc:spChg chg="add mod">
          <ac:chgData name="Samson Christopher" userId="6a13b5f1e64a53ae" providerId="LiveId" clId="{604A921C-E06D-45A7-AAB5-D7F6AFC870E1}" dt="2020-04-18T17:38:27.874" v="1112" actId="1035"/>
          <ac:spMkLst>
            <pc:docMk/>
            <pc:sldMk cId="1872205430" sldId="374"/>
            <ac:spMk id="2" creationId="{3FB4648A-8A7E-4612-BEE6-3A75B99D67A6}"/>
          </ac:spMkLst>
        </pc:spChg>
      </pc:sldChg>
      <pc:sldChg chg="addSp modSp add del mod">
        <pc:chgData name="Samson Christopher" userId="6a13b5f1e64a53ae" providerId="LiveId" clId="{604A921C-E06D-45A7-AAB5-D7F6AFC870E1}" dt="2020-04-18T17:36:23.111" v="1012" actId="47"/>
        <pc:sldMkLst>
          <pc:docMk/>
          <pc:sldMk cId="3814830368" sldId="374"/>
        </pc:sldMkLst>
        <pc:spChg chg="add mod">
          <ac:chgData name="Samson Christopher" userId="6a13b5f1e64a53ae" providerId="LiveId" clId="{604A921C-E06D-45A7-AAB5-D7F6AFC870E1}" dt="2020-04-18T17:02:33.167" v="490" actId="1076"/>
          <ac:spMkLst>
            <pc:docMk/>
            <pc:sldMk cId="3814830368" sldId="374"/>
            <ac:spMk id="2" creationId="{0E4CBBD3-6935-44F4-97BE-949258463468}"/>
          </ac:spMkLst>
        </pc:spChg>
        <pc:spChg chg="mod">
          <ac:chgData name="Samson Christopher" userId="6a13b5f1e64a53ae" providerId="LiveId" clId="{604A921C-E06D-45A7-AAB5-D7F6AFC870E1}" dt="2020-04-18T17:02:28.212" v="489" actId="1076"/>
          <ac:spMkLst>
            <pc:docMk/>
            <pc:sldMk cId="3814830368" sldId="374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04A921C-E06D-45A7-AAB5-D7F6AFC870E1}" dt="2020-04-18T17:36:23.248" v="1013" actId="47"/>
        <pc:sldMkLst>
          <pc:docMk/>
          <pc:sldMk cId="286563709" sldId="375"/>
        </pc:sldMkLst>
        <pc:spChg chg="add mod">
          <ac:chgData name="Samson Christopher" userId="6a13b5f1e64a53ae" providerId="LiveId" clId="{604A921C-E06D-45A7-AAB5-D7F6AFC870E1}" dt="2020-04-18T17:03:09.952" v="615" actId="1036"/>
          <ac:spMkLst>
            <pc:docMk/>
            <pc:sldMk cId="286563709" sldId="375"/>
            <ac:spMk id="2" creationId="{B7F1581D-52F4-44C1-9E96-D748AE9F8952}"/>
          </ac:spMkLst>
        </pc:spChg>
      </pc:sldChg>
      <pc:sldChg chg="addSp modSp add mod">
        <pc:chgData name="Samson Christopher" userId="6a13b5f1e64a53ae" providerId="LiveId" clId="{604A921C-E06D-45A7-AAB5-D7F6AFC870E1}" dt="2020-04-18T17:39:24.783" v="1196" actId="1036"/>
        <pc:sldMkLst>
          <pc:docMk/>
          <pc:sldMk cId="313342716" sldId="375"/>
        </pc:sldMkLst>
        <pc:spChg chg="add mod">
          <ac:chgData name="Samson Christopher" userId="6a13b5f1e64a53ae" providerId="LiveId" clId="{604A921C-E06D-45A7-AAB5-D7F6AFC870E1}" dt="2020-04-18T17:39:24.783" v="1196" actId="1036"/>
          <ac:spMkLst>
            <pc:docMk/>
            <pc:sldMk cId="313342716" sldId="375"/>
            <ac:spMk id="2" creationId="{C6BD421E-EC63-4030-8A7A-74C29E953556}"/>
          </ac:spMkLst>
        </pc:spChg>
      </pc:sldChg>
      <pc:sldChg chg="addSp modSp add del mod">
        <pc:chgData name="Samson Christopher" userId="6a13b5f1e64a53ae" providerId="LiveId" clId="{604A921C-E06D-45A7-AAB5-D7F6AFC870E1}" dt="2020-04-18T16:59:52.810" v="439" actId="47"/>
        <pc:sldMkLst>
          <pc:docMk/>
          <pc:sldMk cId="1161056556" sldId="375"/>
        </pc:sldMkLst>
        <pc:spChg chg="add mod">
          <ac:chgData name="Samson Christopher" userId="6a13b5f1e64a53ae" providerId="LiveId" clId="{604A921C-E06D-45A7-AAB5-D7F6AFC870E1}" dt="2020-04-10T17:12:55.640" v="436" actId="1036"/>
          <ac:spMkLst>
            <pc:docMk/>
            <pc:sldMk cId="1161056556" sldId="375"/>
            <ac:spMk id="2" creationId="{BC6DD161-4556-4002-967A-DEC6527252AF}"/>
          </ac:spMkLst>
        </pc:spChg>
      </pc:sldChg>
      <pc:sldChg chg="del">
        <pc:chgData name="Samson Christopher" userId="6a13b5f1e64a53ae" providerId="LiveId" clId="{604A921C-E06D-45A7-AAB5-D7F6AFC870E1}" dt="2020-04-10T17:08:15.434" v="3" actId="47"/>
        <pc:sldMkLst>
          <pc:docMk/>
          <pc:sldMk cId="3088981105" sldId="375"/>
        </pc:sldMkLst>
      </pc:sldChg>
      <pc:sldChg chg="addSp modSp add del mod">
        <pc:chgData name="Samson Christopher" userId="6a13b5f1e64a53ae" providerId="LiveId" clId="{604A921C-E06D-45A7-AAB5-D7F6AFC870E1}" dt="2020-04-18T16:59:52.948" v="440" actId="47"/>
        <pc:sldMkLst>
          <pc:docMk/>
          <pc:sldMk cId="495196282" sldId="376"/>
        </pc:sldMkLst>
        <pc:spChg chg="add mod">
          <ac:chgData name="Samson Christopher" userId="6a13b5f1e64a53ae" providerId="LiveId" clId="{604A921C-E06D-45A7-AAB5-D7F6AFC870E1}" dt="2020-04-10T17:12:43.292" v="384" actId="1036"/>
          <ac:spMkLst>
            <pc:docMk/>
            <pc:sldMk cId="495196282" sldId="376"/>
            <ac:spMk id="2" creationId="{6457682D-77A4-488F-A074-9CA4255CF75F}"/>
          </ac:spMkLst>
        </pc:spChg>
      </pc:sldChg>
      <pc:sldChg chg="addSp modSp add del mod">
        <pc:chgData name="Samson Christopher" userId="6a13b5f1e64a53ae" providerId="LiveId" clId="{604A921C-E06D-45A7-AAB5-D7F6AFC870E1}" dt="2020-04-18T17:36:23.413" v="1014" actId="47"/>
        <pc:sldMkLst>
          <pc:docMk/>
          <pc:sldMk cId="619308575" sldId="376"/>
        </pc:sldMkLst>
        <pc:spChg chg="add mod">
          <ac:chgData name="Samson Christopher" userId="6a13b5f1e64a53ae" providerId="LiveId" clId="{604A921C-E06D-45A7-AAB5-D7F6AFC870E1}" dt="2020-04-18T17:03:27.922" v="671" actId="1035"/>
          <ac:spMkLst>
            <pc:docMk/>
            <pc:sldMk cId="619308575" sldId="376"/>
            <ac:spMk id="2" creationId="{3F367FF4-8092-4974-A699-3C100074148E}"/>
          </ac:spMkLst>
        </pc:spChg>
      </pc:sldChg>
      <pc:sldChg chg="del">
        <pc:chgData name="Samson Christopher" userId="6a13b5f1e64a53ae" providerId="LiveId" clId="{604A921C-E06D-45A7-AAB5-D7F6AFC870E1}" dt="2020-04-10T17:08:15.626" v="4" actId="47"/>
        <pc:sldMkLst>
          <pc:docMk/>
          <pc:sldMk cId="2013351686" sldId="376"/>
        </pc:sldMkLst>
      </pc:sldChg>
      <pc:sldChg chg="addSp delSp modSp add del mod">
        <pc:chgData name="Samson Christopher" userId="6a13b5f1e64a53ae" providerId="LiveId" clId="{604A921C-E06D-45A7-AAB5-D7F6AFC870E1}" dt="2020-04-18T17:39:41.705" v="1240" actId="47"/>
        <pc:sldMkLst>
          <pc:docMk/>
          <pc:sldMk cId="2692115642" sldId="376"/>
        </pc:sldMkLst>
        <pc:spChg chg="add del mod">
          <ac:chgData name="Samson Christopher" userId="6a13b5f1e64a53ae" providerId="LiveId" clId="{604A921C-E06D-45A7-AAB5-D7F6AFC870E1}" dt="2020-04-18T17:38:47.613" v="1119"/>
          <ac:spMkLst>
            <pc:docMk/>
            <pc:sldMk cId="2692115642" sldId="376"/>
            <ac:spMk id="2" creationId="{23506B7B-15C2-4E69-87BA-C51F939CC615}"/>
          </ac:spMkLst>
        </pc:spChg>
      </pc:sldChg>
      <pc:sldChg chg="addSp modSp add del mod">
        <pc:chgData name="Samson Christopher" userId="6a13b5f1e64a53ae" providerId="LiveId" clId="{604A921C-E06D-45A7-AAB5-D7F6AFC870E1}" dt="2020-04-18T17:39:55.454" v="1246" actId="47"/>
        <pc:sldMkLst>
          <pc:docMk/>
          <pc:sldMk cId="868843573" sldId="377"/>
        </pc:sldMkLst>
        <pc:spChg chg="add mod">
          <ac:chgData name="Samson Christopher" userId="6a13b5f1e64a53ae" providerId="LiveId" clId="{604A921C-E06D-45A7-AAB5-D7F6AFC870E1}" dt="2020-04-18T17:39:52.434" v="1245" actId="20577"/>
          <ac:spMkLst>
            <pc:docMk/>
            <pc:sldMk cId="868843573" sldId="377"/>
            <ac:spMk id="2" creationId="{7583F00A-BD85-417F-BD24-A6B02B80DE10}"/>
          </ac:spMkLst>
        </pc:spChg>
      </pc:sldChg>
      <pc:sldChg chg="addSp modSp add del mod">
        <pc:chgData name="Samson Christopher" userId="6a13b5f1e64a53ae" providerId="LiveId" clId="{604A921C-E06D-45A7-AAB5-D7F6AFC870E1}" dt="2020-04-18T16:59:53.088" v="441" actId="47"/>
        <pc:sldMkLst>
          <pc:docMk/>
          <pc:sldMk cId="1726729669" sldId="377"/>
        </pc:sldMkLst>
        <pc:spChg chg="add mod">
          <ac:chgData name="Samson Christopher" userId="6a13b5f1e64a53ae" providerId="LiveId" clId="{604A921C-E06D-45A7-AAB5-D7F6AFC870E1}" dt="2020-04-10T17:12:27.970" v="367" actId="1036"/>
          <ac:spMkLst>
            <pc:docMk/>
            <pc:sldMk cId="1726729669" sldId="377"/>
            <ac:spMk id="2" creationId="{A383FF65-052B-4E43-8EA1-26EB93119853}"/>
          </ac:spMkLst>
        </pc:spChg>
      </pc:sldChg>
      <pc:sldChg chg="addSp modSp add del mod">
        <pc:chgData name="Samson Christopher" userId="6a13b5f1e64a53ae" providerId="LiveId" clId="{604A921C-E06D-45A7-AAB5-D7F6AFC870E1}" dt="2020-04-18T17:36:23.568" v="1015" actId="47"/>
        <pc:sldMkLst>
          <pc:docMk/>
          <pc:sldMk cId="2377453843" sldId="377"/>
        </pc:sldMkLst>
        <pc:spChg chg="add mod">
          <ac:chgData name="Samson Christopher" userId="6a13b5f1e64a53ae" providerId="LiveId" clId="{604A921C-E06D-45A7-AAB5-D7F6AFC870E1}" dt="2020-04-18T17:03:50.627" v="732" actId="1035"/>
          <ac:spMkLst>
            <pc:docMk/>
            <pc:sldMk cId="2377453843" sldId="377"/>
            <ac:spMk id="2" creationId="{7C56B55D-5B77-413A-BC25-38B0E25F945E}"/>
          </ac:spMkLst>
        </pc:spChg>
      </pc:sldChg>
      <pc:sldChg chg="del">
        <pc:chgData name="Samson Christopher" userId="6a13b5f1e64a53ae" providerId="LiveId" clId="{604A921C-E06D-45A7-AAB5-D7F6AFC870E1}" dt="2020-04-10T17:08:16.039" v="5" actId="47"/>
        <pc:sldMkLst>
          <pc:docMk/>
          <pc:sldMk cId="3051306832" sldId="377"/>
        </pc:sldMkLst>
      </pc:sldChg>
      <pc:sldChg chg="addSp modSp add del mod">
        <pc:chgData name="Samson Christopher" userId="6a13b5f1e64a53ae" providerId="LiveId" clId="{604A921C-E06D-45A7-AAB5-D7F6AFC870E1}" dt="2020-04-18T17:36:23.712" v="1016" actId="47"/>
        <pc:sldMkLst>
          <pc:docMk/>
          <pc:sldMk cId="1164757416" sldId="378"/>
        </pc:sldMkLst>
        <pc:spChg chg="add mod">
          <ac:chgData name="Samson Christopher" userId="6a13b5f1e64a53ae" providerId="LiveId" clId="{604A921C-E06D-45A7-AAB5-D7F6AFC870E1}" dt="2020-04-18T17:04:13.359" v="779" actId="1035"/>
          <ac:spMkLst>
            <pc:docMk/>
            <pc:sldMk cId="1164757416" sldId="378"/>
            <ac:spMk id="2" creationId="{A8B44FEB-9014-44A4-972A-08C352CAF1D0}"/>
          </ac:spMkLst>
        </pc:spChg>
      </pc:sldChg>
      <pc:sldChg chg="addSp add del">
        <pc:chgData name="Samson Christopher" userId="6a13b5f1e64a53ae" providerId="LiveId" clId="{604A921C-E06D-45A7-AAB5-D7F6AFC870E1}" dt="2020-04-18T17:39:55.681" v="1247" actId="47"/>
        <pc:sldMkLst>
          <pc:docMk/>
          <pc:sldMk cId="3452595527" sldId="378"/>
        </pc:sldMkLst>
        <pc:spChg chg="add">
          <ac:chgData name="Samson Christopher" userId="6a13b5f1e64a53ae" providerId="LiveId" clId="{604A921C-E06D-45A7-AAB5-D7F6AFC870E1}" dt="2020-04-18T17:37:24.423" v="1048"/>
          <ac:spMkLst>
            <pc:docMk/>
            <pc:sldMk cId="3452595527" sldId="378"/>
            <ac:spMk id="2" creationId="{04939D60-7582-4DF4-A848-0FD541FF0A8F}"/>
          </ac:spMkLst>
        </pc:spChg>
      </pc:sldChg>
      <pc:sldChg chg="addSp modSp add del mod">
        <pc:chgData name="Samson Christopher" userId="6a13b5f1e64a53ae" providerId="LiveId" clId="{604A921C-E06D-45A7-AAB5-D7F6AFC870E1}" dt="2020-04-18T16:59:53.256" v="442" actId="47"/>
        <pc:sldMkLst>
          <pc:docMk/>
          <pc:sldMk cId="3662352811" sldId="378"/>
        </pc:sldMkLst>
        <pc:spChg chg="add mod">
          <ac:chgData name="Samson Christopher" userId="6a13b5f1e64a53ae" providerId="LiveId" clId="{604A921C-E06D-45A7-AAB5-D7F6AFC870E1}" dt="2020-04-10T17:12:10.625" v="315" actId="1036"/>
          <ac:spMkLst>
            <pc:docMk/>
            <pc:sldMk cId="3662352811" sldId="378"/>
            <ac:spMk id="2" creationId="{3E316A35-3F5C-40F5-8330-87C156FE8698}"/>
          </ac:spMkLst>
        </pc:spChg>
      </pc:sldChg>
      <pc:sldChg chg="add del">
        <pc:chgData name="Samson Christopher" userId="6a13b5f1e64a53ae" providerId="LiveId" clId="{604A921C-E06D-45A7-AAB5-D7F6AFC870E1}" dt="2020-04-10T17:09:55.582" v="27" actId="47"/>
        <pc:sldMkLst>
          <pc:docMk/>
          <pc:sldMk cId="2125420608" sldId="379"/>
        </pc:sldMkLst>
      </pc:sldChg>
      <pc:sldChg chg="addSp add del">
        <pc:chgData name="Samson Christopher" userId="6a13b5f1e64a53ae" providerId="LiveId" clId="{604A921C-E06D-45A7-AAB5-D7F6AFC870E1}" dt="2020-04-18T17:39:56.163" v="1248" actId="47"/>
        <pc:sldMkLst>
          <pc:docMk/>
          <pc:sldMk cId="2919111620" sldId="379"/>
        </pc:sldMkLst>
        <pc:spChg chg="add">
          <ac:chgData name="Samson Christopher" userId="6a13b5f1e64a53ae" providerId="LiveId" clId="{604A921C-E06D-45A7-AAB5-D7F6AFC870E1}" dt="2020-04-18T17:37:30.532" v="1049"/>
          <ac:spMkLst>
            <pc:docMk/>
            <pc:sldMk cId="2919111620" sldId="379"/>
            <ac:spMk id="2" creationId="{B9909852-62CA-41F6-A9D6-0A6F118F2229}"/>
          </ac:spMkLst>
        </pc:spChg>
      </pc:sldChg>
      <pc:sldChg chg="addSp modSp add del mod">
        <pc:chgData name="Samson Christopher" userId="6a13b5f1e64a53ae" providerId="LiveId" clId="{604A921C-E06D-45A7-AAB5-D7F6AFC870E1}" dt="2020-04-18T17:36:23.870" v="1017" actId="47"/>
        <pc:sldMkLst>
          <pc:docMk/>
          <pc:sldMk cId="3248281385" sldId="379"/>
        </pc:sldMkLst>
        <pc:spChg chg="add mod">
          <ac:chgData name="Samson Christopher" userId="6a13b5f1e64a53ae" providerId="LiveId" clId="{604A921C-E06D-45A7-AAB5-D7F6AFC870E1}" dt="2020-04-18T17:04:34.241" v="831" actId="1035"/>
          <ac:spMkLst>
            <pc:docMk/>
            <pc:sldMk cId="3248281385" sldId="379"/>
            <ac:spMk id="2" creationId="{12BD26F6-E8BD-486D-8593-49373702ED36}"/>
          </ac:spMkLst>
        </pc:spChg>
      </pc:sldChg>
      <pc:sldChg chg="add del">
        <pc:chgData name="Samson Christopher" userId="6a13b5f1e64a53ae" providerId="LiveId" clId="{604A921C-E06D-45A7-AAB5-D7F6AFC870E1}" dt="2020-04-10T17:09:56.073" v="28" actId="47"/>
        <pc:sldMkLst>
          <pc:docMk/>
          <pc:sldMk cId="1911994445" sldId="380"/>
        </pc:sldMkLst>
      </pc:sldChg>
      <pc:sldChg chg="addSp delSp modSp add mod">
        <pc:chgData name="Samson Christopher" userId="6a13b5f1e64a53ae" providerId="LiveId" clId="{604A921C-E06D-45A7-AAB5-D7F6AFC870E1}" dt="2020-04-18T17:41:41.706" v="1334" actId="1036"/>
        <pc:sldMkLst>
          <pc:docMk/>
          <pc:sldMk cId="2023580721" sldId="380"/>
        </pc:sldMkLst>
        <pc:spChg chg="add del">
          <ac:chgData name="Samson Christopher" userId="6a13b5f1e64a53ae" providerId="LiveId" clId="{604A921C-E06D-45A7-AAB5-D7F6AFC870E1}" dt="2020-04-18T17:39:59.648" v="1249" actId="478"/>
          <ac:spMkLst>
            <pc:docMk/>
            <pc:sldMk cId="2023580721" sldId="380"/>
            <ac:spMk id="2" creationId="{F6CA9E8C-CC49-4D52-9FD2-F849CC61419C}"/>
          </ac:spMkLst>
        </pc:spChg>
        <pc:spChg chg="add mod">
          <ac:chgData name="Samson Christopher" userId="6a13b5f1e64a53ae" providerId="LiveId" clId="{604A921C-E06D-45A7-AAB5-D7F6AFC870E1}" dt="2020-04-18T17:41:41.706" v="1334" actId="1036"/>
          <ac:spMkLst>
            <pc:docMk/>
            <pc:sldMk cId="2023580721" sldId="380"/>
            <ac:spMk id="3" creationId="{4DCC9365-4808-42D7-A5F3-4C013F945271}"/>
          </ac:spMkLst>
        </pc:spChg>
      </pc:sldChg>
      <pc:sldChg chg="addSp modSp add del mod">
        <pc:chgData name="Samson Christopher" userId="6a13b5f1e64a53ae" providerId="LiveId" clId="{604A921C-E06D-45A7-AAB5-D7F6AFC870E1}" dt="2020-04-18T17:36:24.062" v="1018" actId="47"/>
        <pc:sldMkLst>
          <pc:docMk/>
          <pc:sldMk cId="2747280944" sldId="380"/>
        </pc:sldMkLst>
        <pc:spChg chg="add mod">
          <ac:chgData name="Samson Christopher" userId="6a13b5f1e64a53ae" providerId="LiveId" clId="{604A921C-E06D-45A7-AAB5-D7F6AFC870E1}" dt="2020-04-18T17:04:48.424" v="879" actId="1035"/>
          <ac:spMkLst>
            <pc:docMk/>
            <pc:sldMk cId="2747280944" sldId="380"/>
            <ac:spMk id="2" creationId="{196AC212-F4A3-4857-B91E-8B7556BE2CB2}"/>
          </ac:spMkLst>
        </pc:spChg>
      </pc:sldChg>
      <pc:sldChg chg="addSp modSp add del mod">
        <pc:chgData name="Samson Christopher" userId="6a13b5f1e64a53ae" providerId="LiveId" clId="{604A921C-E06D-45A7-AAB5-D7F6AFC870E1}" dt="2020-04-18T17:36:24.325" v="1019" actId="47"/>
        <pc:sldMkLst>
          <pc:docMk/>
          <pc:sldMk cId="2195909272" sldId="381"/>
        </pc:sldMkLst>
        <pc:spChg chg="add mod">
          <ac:chgData name="Samson Christopher" userId="6a13b5f1e64a53ae" providerId="LiveId" clId="{604A921C-E06D-45A7-AAB5-D7F6AFC870E1}" dt="2020-04-18T17:05:06.017" v="937" actId="1035"/>
          <ac:spMkLst>
            <pc:docMk/>
            <pc:sldMk cId="2195909272" sldId="381"/>
            <ac:spMk id="2" creationId="{53C7EE81-20B4-4D76-8005-F07B64F06A26}"/>
          </ac:spMkLst>
        </pc:spChg>
      </pc:sldChg>
      <pc:sldChg chg="addSp modSp add mod">
        <pc:chgData name="Samson Christopher" userId="6a13b5f1e64a53ae" providerId="LiveId" clId="{604A921C-E06D-45A7-AAB5-D7F6AFC870E1}" dt="2020-04-18T17:41:01.272" v="1272" actId="1076"/>
        <pc:sldMkLst>
          <pc:docMk/>
          <pc:sldMk cId="2243687420" sldId="381"/>
        </pc:sldMkLst>
        <pc:spChg chg="add mod">
          <ac:chgData name="Samson Christopher" userId="6a13b5f1e64a53ae" providerId="LiveId" clId="{604A921C-E06D-45A7-AAB5-D7F6AFC870E1}" dt="2020-04-18T17:41:01.272" v="1272" actId="1076"/>
          <ac:spMkLst>
            <pc:docMk/>
            <pc:sldMk cId="2243687420" sldId="381"/>
            <ac:spMk id="2" creationId="{5F118F33-286B-4663-B5A7-DB02CC2769D4}"/>
          </ac:spMkLst>
        </pc:spChg>
      </pc:sldChg>
      <pc:sldChg chg="add del">
        <pc:chgData name="Samson Christopher" userId="6a13b5f1e64a53ae" providerId="LiveId" clId="{604A921C-E06D-45A7-AAB5-D7F6AFC870E1}" dt="2020-04-18T17:37:38.583" v="1051" actId="47"/>
        <pc:sldMkLst>
          <pc:docMk/>
          <pc:sldMk cId="2284007084" sldId="381"/>
        </pc:sldMkLst>
      </pc:sldChg>
      <pc:sldChg chg="add del">
        <pc:chgData name="Samson Christopher" userId="6a13b5f1e64a53ae" providerId="LiveId" clId="{604A921C-E06D-45A7-AAB5-D7F6AFC870E1}" dt="2020-04-10T17:09:56.548" v="29" actId="47"/>
        <pc:sldMkLst>
          <pc:docMk/>
          <pc:sldMk cId="3933813175" sldId="381"/>
        </pc:sldMkLst>
      </pc:sldChg>
      <pc:sldChg chg="add del">
        <pc:chgData name="Samson Christopher" userId="6a13b5f1e64a53ae" providerId="LiveId" clId="{604A921C-E06D-45A7-AAB5-D7F6AFC870E1}" dt="2020-04-10T17:09:56.957" v="30" actId="47"/>
        <pc:sldMkLst>
          <pc:docMk/>
          <pc:sldMk cId="2021300033" sldId="382"/>
        </pc:sldMkLst>
      </pc:sldChg>
      <pc:sldChg chg="addSp modSp add del mod">
        <pc:chgData name="Samson Christopher" userId="6a13b5f1e64a53ae" providerId="LiveId" clId="{604A921C-E06D-45A7-AAB5-D7F6AFC870E1}" dt="2020-04-18T17:36:24.529" v="1020" actId="47"/>
        <pc:sldMkLst>
          <pc:docMk/>
          <pc:sldMk cId="3720977000" sldId="382"/>
        </pc:sldMkLst>
        <pc:spChg chg="add mod">
          <ac:chgData name="Samson Christopher" userId="6a13b5f1e64a53ae" providerId="LiveId" clId="{604A921C-E06D-45A7-AAB5-D7F6AFC870E1}" dt="2020-04-18T17:05:24.412" v="1007" actId="1035"/>
          <ac:spMkLst>
            <pc:docMk/>
            <pc:sldMk cId="3720977000" sldId="382"/>
            <ac:spMk id="2" creationId="{823F2937-62B6-4DD9-A083-060C3638EE6B}"/>
          </ac:spMkLst>
        </pc:spChg>
      </pc:sldChg>
      <pc:sldChg chg="add del">
        <pc:chgData name="Samson Christopher" userId="6a13b5f1e64a53ae" providerId="LiveId" clId="{604A921C-E06D-45A7-AAB5-D7F6AFC870E1}" dt="2020-04-18T17:36:41.694" v="1042"/>
        <pc:sldMkLst>
          <pc:docMk/>
          <pc:sldMk cId="4196635150" sldId="382"/>
        </pc:sldMkLst>
      </pc:sldChg>
      <pc:sldChg chg="add del">
        <pc:chgData name="Samson Christopher" userId="6a13b5f1e64a53ae" providerId="LiveId" clId="{604A921C-E06D-45A7-AAB5-D7F6AFC870E1}" dt="2020-04-18T17:40:28.597" v="1257" actId="47"/>
        <pc:sldMkLst>
          <pc:docMk/>
          <pc:sldMk cId="4208745184" sldId="382"/>
        </pc:sldMkLst>
      </pc:sldChg>
      <pc:sldChg chg="add del">
        <pc:chgData name="Samson Christopher" userId="6a13b5f1e64a53ae" providerId="LiveId" clId="{604A921C-E06D-45A7-AAB5-D7F6AFC870E1}" dt="2020-04-18T17:36:41.459" v="1041"/>
        <pc:sldMkLst>
          <pc:docMk/>
          <pc:sldMk cId="563464556" sldId="383"/>
        </pc:sldMkLst>
      </pc:sldChg>
      <pc:sldChg chg="add del">
        <pc:chgData name="Samson Christopher" userId="6a13b5f1e64a53ae" providerId="LiveId" clId="{604A921C-E06D-45A7-AAB5-D7F6AFC870E1}" dt="2020-04-10T17:09:57.392" v="31" actId="47"/>
        <pc:sldMkLst>
          <pc:docMk/>
          <pc:sldMk cId="751860959" sldId="383"/>
        </pc:sldMkLst>
      </pc:sldChg>
      <pc:sldChg chg="add del">
        <pc:chgData name="Samson Christopher" userId="6a13b5f1e64a53ae" providerId="LiveId" clId="{604A921C-E06D-45A7-AAB5-D7F6AFC870E1}" dt="2020-04-18T17:40:29.276" v="1258" actId="47"/>
        <pc:sldMkLst>
          <pc:docMk/>
          <pc:sldMk cId="2745841921" sldId="383"/>
        </pc:sldMkLst>
      </pc:sldChg>
      <pc:sldChg chg="addSp modSp add del mod">
        <pc:chgData name="Samson Christopher" userId="6a13b5f1e64a53ae" providerId="LiveId" clId="{604A921C-E06D-45A7-AAB5-D7F6AFC870E1}" dt="2020-04-18T17:36:24.767" v="1021" actId="47"/>
        <pc:sldMkLst>
          <pc:docMk/>
          <pc:sldMk cId="4243398015" sldId="383"/>
        </pc:sldMkLst>
        <pc:spChg chg="add mod">
          <ac:chgData name="Samson Christopher" userId="6a13b5f1e64a53ae" providerId="LiveId" clId="{604A921C-E06D-45A7-AAB5-D7F6AFC870E1}" dt="2020-04-18T17:05:45.651" v="1011" actId="1036"/>
          <ac:spMkLst>
            <pc:docMk/>
            <pc:sldMk cId="4243398015" sldId="383"/>
            <ac:spMk id="2" creationId="{FAC50C83-5506-44E8-9CD6-CF9A2870C77C}"/>
          </ac:spMkLst>
        </pc:spChg>
      </pc:sldChg>
      <pc:sldChg chg="add del">
        <pc:chgData name="Samson Christopher" userId="6a13b5f1e64a53ae" providerId="LiveId" clId="{604A921C-E06D-45A7-AAB5-D7F6AFC870E1}" dt="2020-04-18T17:40:29.759" v="1259" actId="47"/>
        <pc:sldMkLst>
          <pc:docMk/>
          <pc:sldMk cId="250623404" sldId="384"/>
        </pc:sldMkLst>
      </pc:sldChg>
      <pc:sldChg chg="add del">
        <pc:chgData name="Samson Christopher" userId="6a13b5f1e64a53ae" providerId="LiveId" clId="{604A921C-E06D-45A7-AAB5-D7F6AFC870E1}" dt="2020-04-18T17:01:21.741" v="469" actId="47"/>
        <pc:sldMkLst>
          <pc:docMk/>
          <pc:sldMk cId="3019464703" sldId="384"/>
        </pc:sldMkLst>
      </pc:sldChg>
      <pc:sldChg chg="add del">
        <pc:chgData name="Samson Christopher" userId="6a13b5f1e64a53ae" providerId="LiveId" clId="{604A921C-E06D-45A7-AAB5-D7F6AFC870E1}" dt="2020-04-18T17:36:40.999" v="1040"/>
        <pc:sldMkLst>
          <pc:docMk/>
          <pc:sldMk cId="3875443686" sldId="384"/>
        </pc:sldMkLst>
      </pc:sldChg>
      <pc:sldChg chg="add del">
        <pc:chgData name="Samson Christopher" userId="6a13b5f1e64a53ae" providerId="LiveId" clId="{604A921C-E06D-45A7-AAB5-D7F6AFC870E1}" dt="2020-04-18T17:01:24.254" v="470" actId="47"/>
        <pc:sldMkLst>
          <pc:docMk/>
          <pc:sldMk cId="479928197" sldId="385"/>
        </pc:sldMkLst>
      </pc:sldChg>
      <pc:sldChg chg="add del">
        <pc:chgData name="Samson Christopher" userId="6a13b5f1e64a53ae" providerId="LiveId" clId="{604A921C-E06D-45A7-AAB5-D7F6AFC870E1}" dt="2020-04-18T17:40:30.237" v="1260" actId="47"/>
        <pc:sldMkLst>
          <pc:docMk/>
          <pc:sldMk cId="1361928271" sldId="385"/>
        </pc:sldMkLst>
      </pc:sldChg>
      <pc:sldChg chg="add del">
        <pc:chgData name="Samson Christopher" userId="6a13b5f1e64a53ae" providerId="LiveId" clId="{604A921C-E06D-45A7-AAB5-D7F6AFC870E1}" dt="2020-04-18T17:36:40.815" v="1039"/>
        <pc:sldMkLst>
          <pc:docMk/>
          <pc:sldMk cId="2099176689" sldId="385"/>
        </pc:sldMkLst>
      </pc:sldChg>
      <pc:sldChg chg="add del">
        <pc:chgData name="Samson Christopher" userId="6a13b5f1e64a53ae" providerId="LiveId" clId="{604A921C-E06D-45A7-AAB5-D7F6AFC870E1}" dt="2020-04-18T17:36:40.620" v="1038"/>
        <pc:sldMkLst>
          <pc:docMk/>
          <pc:sldMk cId="314254791" sldId="386"/>
        </pc:sldMkLst>
      </pc:sldChg>
      <pc:sldChg chg="add del">
        <pc:chgData name="Samson Christopher" userId="6a13b5f1e64a53ae" providerId="LiveId" clId="{604A921C-E06D-45A7-AAB5-D7F6AFC870E1}" dt="2020-04-18T17:36:40.280" v="1037"/>
        <pc:sldMkLst>
          <pc:docMk/>
          <pc:sldMk cId="1757080242" sldId="387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A05A43E-1E0C-45C5-9328-A4459A1AD51F}"/>
    <pc:docChg chg="undo custSel delSld modSld">
      <pc:chgData name="Samson Christopher" userId="6a13b5f1e64a53ae" providerId="LiveId" clId="{4A05A43E-1E0C-45C5-9328-A4459A1AD51F}" dt="2020-03-15T01:05:02.917" v="846" actId="1036"/>
      <pc:docMkLst>
        <pc:docMk/>
      </pc:docMkLst>
      <pc:sldChg chg="del">
        <pc:chgData name="Samson Christopher" userId="6a13b5f1e64a53ae" providerId="LiveId" clId="{4A05A43E-1E0C-45C5-9328-A4459A1AD51F}" dt="2020-03-15T00:56:57.951" v="0" actId="47"/>
        <pc:sldMkLst>
          <pc:docMk/>
          <pc:sldMk cId="3210165435" sldId="366"/>
        </pc:sldMkLst>
      </pc:sldChg>
      <pc:sldChg chg="addSp modSp mod">
        <pc:chgData name="Samson Christopher" userId="6a13b5f1e64a53ae" providerId="LiveId" clId="{4A05A43E-1E0C-45C5-9328-A4459A1AD51F}" dt="2020-03-15T00:59:20.502" v="109" actId="1035"/>
        <pc:sldMkLst>
          <pc:docMk/>
          <pc:sldMk cId="1490157642" sldId="367"/>
        </pc:sldMkLst>
        <pc:spChg chg="add mod">
          <ac:chgData name="Samson Christopher" userId="6a13b5f1e64a53ae" providerId="LiveId" clId="{4A05A43E-1E0C-45C5-9328-A4459A1AD51F}" dt="2020-03-15T00:59:20.502" v="109" actId="1035"/>
          <ac:spMkLst>
            <pc:docMk/>
            <pc:sldMk cId="1490157642" sldId="367"/>
            <ac:spMk id="2" creationId="{283F2BCA-7569-4C47-A422-BABCE07E9A8F}"/>
          </ac:spMkLst>
        </pc:spChg>
      </pc:sldChg>
      <pc:sldChg chg="addSp modSp mod">
        <pc:chgData name="Samson Christopher" userId="6a13b5f1e64a53ae" providerId="LiveId" clId="{4A05A43E-1E0C-45C5-9328-A4459A1AD51F}" dt="2020-03-15T00:59:42.102" v="180" actId="1035"/>
        <pc:sldMkLst>
          <pc:docMk/>
          <pc:sldMk cId="1129505067" sldId="368"/>
        </pc:sldMkLst>
        <pc:spChg chg="add mod">
          <ac:chgData name="Samson Christopher" userId="6a13b5f1e64a53ae" providerId="LiveId" clId="{4A05A43E-1E0C-45C5-9328-A4459A1AD51F}" dt="2020-03-15T00:59:42.102" v="180" actId="1035"/>
          <ac:spMkLst>
            <pc:docMk/>
            <pc:sldMk cId="1129505067" sldId="368"/>
            <ac:spMk id="2" creationId="{8A905BD5-430D-4372-A275-330B188D6F0B}"/>
          </ac:spMkLst>
        </pc:spChg>
      </pc:sldChg>
      <pc:sldChg chg="addSp modSp mod">
        <pc:chgData name="Samson Christopher" userId="6a13b5f1e64a53ae" providerId="LiveId" clId="{4A05A43E-1E0C-45C5-9328-A4459A1AD51F}" dt="2020-03-15T01:00:31.175" v="250" actId="1035"/>
        <pc:sldMkLst>
          <pc:docMk/>
          <pc:sldMk cId="1026448734" sldId="369"/>
        </pc:sldMkLst>
        <pc:spChg chg="add mod">
          <ac:chgData name="Samson Christopher" userId="6a13b5f1e64a53ae" providerId="LiveId" clId="{4A05A43E-1E0C-45C5-9328-A4459A1AD51F}" dt="2020-03-15T01:00:31.175" v="250" actId="1035"/>
          <ac:spMkLst>
            <pc:docMk/>
            <pc:sldMk cId="1026448734" sldId="369"/>
            <ac:spMk id="2" creationId="{897CE6AF-3AD6-46CA-A05C-7DBBF0B96165}"/>
          </ac:spMkLst>
        </pc:spChg>
        <pc:spChg chg="mod">
          <ac:chgData name="Samson Christopher" userId="6a13b5f1e64a53ae" providerId="LiveId" clId="{4A05A43E-1E0C-45C5-9328-A4459A1AD51F}" dt="2020-03-15T01:00:23.812" v="243" actId="1035"/>
          <ac:spMkLst>
            <pc:docMk/>
            <pc:sldMk cId="1026448734" sldId="369"/>
            <ac:spMk id="6" creationId="{78BDB258-58CC-44AE-80BE-DB2ADED7CF91}"/>
          </ac:spMkLst>
        </pc:spChg>
      </pc:sldChg>
      <pc:sldChg chg="addSp modSp mod">
        <pc:chgData name="Samson Christopher" userId="6a13b5f1e64a53ae" providerId="LiveId" clId="{4A05A43E-1E0C-45C5-9328-A4459A1AD51F}" dt="2020-03-15T01:01:00.487" v="310" actId="1036"/>
        <pc:sldMkLst>
          <pc:docMk/>
          <pc:sldMk cId="4133888826" sldId="370"/>
        </pc:sldMkLst>
        <pc:spChg chg="add mod">
          <ac:chgData name="Samson Christopher" userId="6a13b5f1e64a53ae" providerId="LiveId" clId="{4A05A43E-1E0C-45C5-9328-A4459A1AD51F}" dt="2020-03-15T01:01:00.487" v="310" actId="1036"/>
          <ac:spMkLst>
            <pc:docMk/>
            <pc:sldMk cId="4133888826" sldId="370"/>
            <ac:spMk id="2" creationId="{5EFA6F2F-61C8-441B-BD13-77736767F193}"/>
          </ac:spMkLst>
        </pc:spChg>
      </pc:sldChg>
      <pc:sldChg chg="addSp modSp mod">
        <pc:chgData name="Samson Christopher" userId="6a13b5f1e64a53ae" providerId="LiveId" clId="{4A05A43E-1E0C-45C5-9328-A4459A1AD51F}" dt="2020-03-15T01:01:32.480" v="368" actId="1036"/>
        <pc:sldMkLst>
          <pc:docMk/>
          <pc:sldMk cId="4197021232" sldId="371"/>
        </pc:sldMkLst>
        <pc:spChg chg="add mod">
          <ac:chgData name="Samson Christopher" userId="6a13b5f1e64a53ae" providerId="LiveId" clId="{4A05A43E-1E0C-45C5-9328-A4459A1AD51F}" dt="2020-03-15T01:01:32.480" v="368" actId="1036"/>
          <ac:spMkLst>
            <pc:docMk/>
            <pc:sldMk cId="4197021232" sldId="371"/>
            <ac:spMk id="2" creationId="{E0BCDD7D-2303-47A8-88CD-BC9030EE679A}"/>
          </ac:spMkLst>
        </pc:spChg>
      </pc:sldChg>
      <pc:sldChg chg="addSp modSp mod">
        <pc:chgData name="Samson Christopher" userId="6a13b5f1e64a53ae" providerId="LiveId" clId="{4A05A43E-1E0C-45C5-9328-A4459A1AD51F}" dt="2020-03-15T01:02:21.351" v="442" actId="1036"/>
        <pc:sldMkLst>
          <pc:docMk/>
          <pc:sldMk cId="3486188096" sldId="372"/>
        </pc:sldMkLst>
        <pc:spChg chg="add mod">
          <ac:chgData name="Samson Christopher" userId="6a13b5f1e64a53ae" providerId="LiveId" clId="{4A05A43E-1E0C-45C5-9328-A4459A1AD51F}" dt="2020-03-15T01:02:21.351" v="442" actId="1036"/>
          <ac:spMkLst>
            <pc:docMk/>
            <pc:sldMk cId="3486188096" sldId="372"/>
            <ac:spMk id="2" creationId="{DE537614-3D64-40C2-9C95-F8BF31F373E1}"/>
          </ac:spMkLst>
        </pc:spChg>
      </pc:sldChg>
      <pc:sldChg chg="addSp modSp mod">
        <pc:chgData name="Samson Christopher" userId="6a13b5f1e64a53ae" providerId="LiveId" clId="{4A05A43E-1E0C-45C5-9328-A4459A1AD51F}" dt="2020-03-15T01:03:15.809" v="506" actId="1035"/>
        <pc:sldMkLst>
          <pc:docMk/>
          <pc:sldMk cId="2278328077" sldId="373"/>
        </pc:sldMkLst>
        <pc:spChg chg="add mod">
          <ac:chgData name="Samson Christopher" userId="6a13b5f1e64a53ae" providerId="LiveId" clId="{4A05A43E-1E0C-45C5-9328-A4459A1AD51F}" dt="2020-03-15T01:03:15.809" v="506" actId="1035"/>
          <ac:spMkLst>
            <pc:docMk/>
            <pc:sldMk cId="2278328077" sldId="373"/>
            <ac:spMk id="2" creationId="{CF79B93F-FDC2-45A9-8C23-7A1C3AD70455}"/>
          </ac:spMkLst>
        </pc:spChg>
      </pc:sldChg>
      <pc:sldChg chg="addSp modSp mod">
        <pc:chgData name="Samson Christopher" userId="6a13b5f1e64a53ae" providerId="LiveId" clId="{4A05A43E-1E0C-45C5-9328-A4459A1AD51F}" dt="2020-03-15T01:03:49.119" v="573" actId="1035"/>
        <pc:sldMkLst>
          <pc:docMk/>
          <pc:sldMk cId="656056024" sldId="374"/>
        </pc:sldMkLst>
        <pc:spChg chg="add mod">
          <ac:chgData name="Samson Christopher" userId="6a13b5f1e64a53ae" providerId="LiveId" clId="{4A05A43E-1E0C-45C5-9328-A4459A1AD51F}" dt="2020-03-15T01:03:49.119" v="573" actId="1035"/>
          <ac:spMkLst>
            <pc:docMk/>
            <pc:sldMk cId="656056024" sldId="374"/>
            <ac:spMk id="2" creationId="{28FD4DED-60EA-4247-B3A2-A3A8A80E671A}"/>
          </ac:spMkLst>
        </pc:spChg>
      </pc:sldChg>
      <pc:sldChg chg="addSp modSp mod">
        <pc:chgData name="Samson Christopher" userId="6a13b5f1e64a53ae" providerId="LiveId" clId="{4A05A43E-1E0C-45C5-9328-A4459A1AD51F}" dt="2020-03-15T01:04:04.999" v="638" actId="1036"/>
        <pc:sldMkLst>
          <pc:docMk/>
          <pc:sldMk cId="2224964014" sldId="375"/>
        </pc:sldMkLst>
        <pc:spChg chg="add mod">
          <ac:chgData name="Samson Christopher" userId="6a13b5f1e64a53ae" providerId="LiveId" clId="{4A05A43E-1E0C-45C5-9328-A4459A1AD51F}" dt="2020-03-15T01:04:04.999" v="638" actId="1036"/>
          <ac:spMkLst>
            <pc:docMk/>
            <pc:sldMk cId="2224964014" sldId="375"/>
            <ac:spMk id="2" creationId="{3A80C9B2-2167-41EE-A866-F69C6654D3A1}"/>
          </ac:spMkLst>
        </pc:spChg>
      </pc:sldChg>
      <pc:sldChg chg="addSp modSp mod">
        <pc:chgData name="Samson Christopher" userId="6a13b5f1e64a53ae" providerId="LiveId" clId="{4A05A43E-1E0C-45C5-9328-A4459A1AD51F}" dt="2020-03-15T01:04:36.438" v="724" actId="1035"/>
        <pc:sldMkLst>
          <pc:docMk/>
          <pc:sldMk cId="3076083883" sldId="376"/>
        </pc:sldMkLst>
        <pc:spChg chg="add mod">
          <ac:chgData name="Samson Christopher" userId="6a13b5f1e64a53ae" providerId="LiveId" clId="{4A05A43E-1E0C-45C5-9328-A4459A1AD51F}" dt="2020-03-15T01:04:36.438" v="724" actId="1035"/>
          <ac:spMkLst>
            <pc:docMk/>
            <pc:sldMk cId="3076083883" sldId="376"/>
            <ac:spMk id="2" creationId="{DD655C5D-49C2-41F8-B4B2-FD534ED5EF47}"/>
          </ac:spMkLst>
        </pc:spChg>
      </pc:sldChg>
      <pc:sldChg chg="addSp modSp mod">
        <pc:chgData name="Samson Christopher" userId="6a13b5f1e64a53ae" providerId="LiveId" clId="{4A05A43E-1E0C-45C5-9328-A4459A1AD51F}" dt="2020-03-15T01:04:51.205" v="788" actId="1036"/>
        <pc:sldMkLst>
          <pc:docMk/>
          <pc:sldMk cId="2491208402" sldId="377"/>
        </pc:sldMkLst>
        <pc:spChg chg="add mod">
          <ac:chgData name="Samson Christopher" userId="6a13b5f1e64a53ae" providerId="LiveId" clId="{4A05A43E-1E0C-45C5-9328-A4459A1AD51F}" dt="2020-03-15T01:04:51.205" v="788" actId="1036"/>
          <ac:spMkLst>
            <pc:docMk/>
            <pc:sldMk cId="2491208402" sldId="377"/>
            <ac:spMk id="2" creationId="{D2BBAD80-E050-466A-83F0-86AB60A083FE}"/>
          </ac:spMkLst>
        </pc:spChg>
      </pc:sldChg>
      <pc:sldChg chg="addSp modSp mod">
        <pc:chgData name="Samson Christopher" userId="6a13b5f1e64a53ae" providerId="LiveId" clId="{4A05A43E-1E0C-45C5-9328-A4459A1AD51F}" dt="2020-03-15T01:05:02.917" v="846" actId="1036"/>
        <pc:sldMkLst>
          <pc:docMk/>
          <pc:sldMk cId="1533671687" sldId="378"/>
        </pc:sldMkLst>
        <pc:spChg chg="add mod">
          <ac:chgData name="Samson Christopher" userId="6a13b5f1e64a53ae" providerId="LiveId" clId="{4A05A43E-1E0C-45C5-9328-A4459A1AD51F}" dt="2020-03-15T01:05:02.917" v="846" actId="1036"/>
          <ac:spMkLst>
            <pc:docMk/>
            <pc:sldMk cId="1533671687" sldId="378"/>
            <ac:spMk id="2" creationId="{44D46752-3F1C-4B22-9429-D975562F3F10}"/>
          </ac:spMkLst>
        </pc:spChg>
      </pc:sldChg>
      <pc:sldChg chg="del">
        <pc:chgData name="Samson Christopher" userId="6a13b5f1e64a53ae" providerId="LiveId" clId="{4A05A43E-1E0C-45C5-9328-A4459A1AD51F}" dt="2020-03-15T00:58:24.233" v="13" actId="47"/>
        <pc:sldMkLst>
          <pc:docMk/>
          <pc:sldMk cId="3597162071" sldId="379"/>
        </pc:sldMkLst>
      </pc:sldChg>
      <pc:sldChg chg="del">
        <pc:chgData name="Samson Christopher" userId="6a13b5f1e64a53ae" providerId="LiveId" clId="{4A05A43E-1E0C-45C5-9328-A4459A1AD51F}" dt="2020-03-15T00:58:24.681" v="14" actId="47"/>
        <pc:sldMkLst>
          <pc:docMk/>
          <pc:sldMk cId="2032935351" sldId="380"/>
        </pc:sldMkLst>
      </pc:sldChg>
      <pc:sldChg chg="del">
        <pc:chgData name="Samson Christopher" userId="6a13b5f1e64a53ae" providerId="LiveId" clId="{4A05A43E-1E0C-45C5-9328-A4459A1AD51F}" dt="2020-03-15T00:58:25.165" v="15" actId="47"/>
        <pc:sldMkLst>
          <pc:docMk/>
          <pc:sldMk cId="1595900248" sldId="381"/>
        </pc:sldMkLst>
      </pc:sldChg>
      <pc:sldChg chg="del">
        <pc:chgData name="Samson Christopher" userId="6a13b5f1e64a53ae" providerId="LiveId" clId="{4A05A43E-1E0C-45C5-9328-A4459A1AD51F}" dt="2020-03-15T00:58:25.794" v="16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867B1DF3-E5CD-4C6D-9EDC-6F650C0E7B9F}"/>
    <pc:docChg chg="custSel addSld delSld modSld">
      <pc:chgData name="Samson Christopher" userId="6a13b5f1e64a53ae" providerId="LiveId" clId="{867B1DF3-E5CD-4C6D-9EDC-6F650C0E7B9F}" dt="2020-03-15T13:39:20.701" v="338" actId="1036"/>
      <pc:docMkLst>
        <pc:docMk/>
      </pc:docMkLst>
      <pc:sldChg chg="del">
        <pc:chgData name="Samson Christopher" userId="6a13b5f1e64a53ae" providerId="LiveId" clId="{867B1DF3-E5CD-4C6D-9EDC-6F650C0E7B9F}" dt="2020-03-15T13:37:41.031" v="26" actId="47"/>
        <pc:sldMkLst>
          <pc:docMk/>
          <pc:sldMk cId="1490157642" sldId="367"/>
        </pc:sldMkLst>
      </pc:sldChg>
      <pc:sldChg chg="addSp delSp modSp mod">
        <pc:chgData name="Samson Christopher" userId="6a13b5f1e64a53ae" providerId="LiveId" clId="{867B1DF3-E5CD-4C6D-9EDC-6F650C0E7B9F}" dt="2020-03-15T13:39:20.701" v="338" actId="1036"/>
        <pc:sldMkLst>
          <pc:docMk/>
          <pc:sldMk cId="1129505067" sldId="368"/>
        </pc:sldMkLst>
        <pc:spChg chg="del">
          <ac:chgData name="Samson Christopher" userId="6a13b5f1e64a53ae" providerId="LiveId" clId="{867B1DF3-E5CD-4C6D-9EDC-6F650C0E7B9F}" dt="2020-03-15T13:36:48.480" v="10" actId="478"/>
          <ac:spMkLst>
            <pc:docMk/>
            <pc:sldMk cId="1129505067" sldId="368"/>
            <ac:spMk id="2" creationId="{8A905BD5-430D-4372-A275-330B188D6F0B}"/>
          </ac:spMkLst>
        </pc:spChg>
        <pc:spChg chg="add mod">
          <ac:chgData name="Samson Christopher" userId="6a13b5f1e64a53ae" providerId="LiveId" clId="{867B1DF3-E5CD-4C6D-9EDC-6F650C0E7B9F}" dt="2020-03-15T13:39:20.701" v="338" actId="1036"/>
          <ac:spMkLst>
            <pc:docMk/>
            <pc:sldMk cId="1129505067" sldId="368"/>
            <ac:spMk id="3" creationId="{BDC95FCC-7871-4CA0-84DA-70AB4F66706D}"/>
          </ac:spMkLst>
        </pc:spChg>
      </pc:sldChg>
      <pc:sldChg chg="addSp modSp add mod">
        <pc:chgData name="Samson Christopher" userId="6a13b5f1e64a53ae" providerId="LiveId" clId="{867B1DF3-E5CD-4C6D-9EDC-6F650C0E7B9F}" dt="2020-03-15T13:39:09.401" v="283" actId="1036"/>
        <pc:sldMkLst>
          <pc:docMk/>
          <pc:sldMk cId="65635978" sldId="369"/>
        </pc:sldMkLst>
        <pc:spChg chg="add mod">
          <ac:chgData name="Samson Christopher" userId="6a13b5f1e64a53ae" providerId="LiveId" clId="{867B1DF3-E5CD-4C6D-9EDC-6F650C0E7B9F}" dt="2020-03-15T13:39:09.401" v="283" actId="1036"/>
          <ac:spMkLst>
            <pc:docMk/>
            <pc:sldMk cId="65635978" sldId="369"/>
            <ac:spMk id="2" creationId="{FB72394E-E0D9-4F74-A7CA-5F4C99370A08}"/>
          </ac:spMkLst>
        </pc:spChg>
      </pc:sldChg>
      <pc:sldChg chg="del">
        <pc:chgData name="Samson Christopher" userId="6a13b5f1e64a53ae" providerId="LiveId" clId="{867B1DF3-E5CD-4C6D-9EDC-6F650C0E7B9F}" dt="2020-03-15T13:36:43.609" v="0" actId="47"/>
        <pc:sldMkLst>
          <pc:docMk/>
          <pc:sldMk cId="1026448734" sldId="369"/>
        </pc:sldMkLst>
      </pc:sldChg>
      <pc:sldChg chg="addSp modSp add mod">
        <pc:chgData name="Samson Christopher" userId="6a13b5f1e64a53ae" providerId="LiveId" clId="{867B1DF3-E5CD-4C6D-9EDC-6F650C0E7B9F}" dt="2020-03-15T13:38:55.099" v="222" actId="1036"/>
        <pc:sldMkLst>
          <pc:docMk/>
          <pc:sldMk cId="3655303704" sldId="370"/>
        </pc:sldMkLst>
        <pc:spChg chg="add mod">
          <ac:chgData name="Samson Christopher" userId="6a13b5f1e64a53ae" providerId="LiveId" clId="{867B1DF3-E5CD-4C6D-9EDC-6F650C0E7B9F}" dt="2020-03-15T13:38:55.099" v="222" actId="1036"/>
          <ac:spMkLst>
            <pc:docMk/>
            <pc:sldMk cId="3655303704" sldId="370"/>
            <ac:spMk id="2" creationId="{F2415DF6-6636-4250-8BEE-741F32C02202}"/>
          </ac:spMkLst>
        </pc:spChg>
      </pc:sldChg>
      <pc:sldChg chg="del">
        <pc:chgData name="Samson Christopher" userId="6a13b5f1e64a53ae" providerId="LiveId" clId="{867B1DF3-E5CD-4C6D-9EDC-6F650C0E7B9F}" dt="2020-03-15T13:36:43.642" v="1" actId="47"/>
        <pc:sldMkLst>
          <pc:docMk/>
          <pc:sldMk cId="4133888826" sldId="370"/>
        </pc:sldMkLst>
      </pc:sldChg>
      <pc:sldChg chg="addSp modSp add mod">
        <pc:chgData name="Samson Christopher" userId="6a13b5f1e64a53ae" providerId="LiveId" clId="{867B1DF3-E5CD-4C6D-9EDC-6F650C0E7B9F}" dt="2020-03-15T13:38:46.072" v="215" actId="1036"/>
        <pc:sldMkLst>
          <pc:docMk/>
          <pc:sldMk cId="2202960028" sldId="371"/>
        </pc:sldMkLst>
        <pc:spChg chg="add mod">
          <ac:chgData name="Samson Christopher" userId="6a13b5f1e64a53ae" providerId="LiveId" clId="{867B1DF3-E5CD-4C6D-9EDC-6F650C0E7B9F}" dt="2020-03-15T13:38:46.072" v="215" actId="1036"/>
          <ac:spMkLst>
            <pc:docMk/>
            <pc:sldMk cId="2202960028" sldId="371"/>
            <ac:spMk id="2" creationId="{E57BDD59-CD0F-4186-9F2E-1B5F6D3BC157}"/>
          </ac:spMkLst>
        </pc:spChg>
      </pc:sldChg>
      <pc:sldChg chg="del">
        <pc:chgData name="Samson Christopher" userId="6a13b5f1e64a53ae" providerId="LiveId" clId="{867B1DF3-E5CD-4C6D-9EDC-6F650C0E7B9F}" dt="2020-03-15T13:36:43.667" v="2" actId="47"/>
        <pc:sldMkLst>
          <pc:docMk/>
          <pc:sldMk cId="4197021232" sldId="371"/>
        </pc:sldMkLst>
      </pc:sldChg>
      <pc:sldChg chg="addSp modSp add mod">
        <pc:chgData name="Samson Christopher" userId="6a13b5f1e64a53ae" providerId="LiveId" clId="{867B1DF3-E5CD-4C6D-9EDC-6F650C0E7B9F}" dt="2020-03-15T13:38:26.551" v="160" actId="1035"/>
        <pc:sldMkLst>
          <pc:docMk/>
          <pc:sldMk cId="2884426475" sldId="372"/>
        </pc:sldMkLst>
        <pc:spChg chg="add mod">
          <ac:chgData name="Samson Christopher" userId="6a13b5f1e64a53ae" providerId="LiveId" clId="{867B1DF3-E5CD-4C6D-9EDC-6F650C0E7B9F}" dt="2020-03-15T13:38:26.551" v="160" actId="1035"/>
          <ac:spMkLst>
            <pc:docMk/>
            <pc:sldMk cId="2884426475" sldId="372"/>
            <ac:spMk id="2" creationId="{A5871512-0519-4EAB-B56E-34DC4464A149}"/>
          </ac:spMkLst>
        </pc:spChg>
      </pc:sldChg>
      <pc:sldChg chg="del">
        <pc:chgData name="Samson Christopher" userId="6a13b5f1e64a53ae" providerId="LiveId" clId="{867B1DF3-E5CD-4C6D-9EDC-6F650C0E7B9F}" dt="2020-03-15T13:36:44.074" v="3" actId="47"/>
        <pc:sldMkLst>
          <pc:docMk/>
          <pc:sldMk cId="3486188096" sldId="372"/>
        </pc:sldMkLst>
      </pc:sldChg>
      <pc:sldChg chg="del">
        <pc:chgData name="Samson Christopher" userId="6a13b5f1e64a53ae" providerId="LiveId" clId="{867B1DF3-E5CD-4C6D-9EDC-6F650C0E7B9F}" dt="2020-03-15T13:36:44.175" v="4" actId="47"/>
        <pc:sldMkLst>
          <pc:docMk/>
          <pc:sldMk cId="2278328077" sldId="373"/>
        </pc:sldMkLst>
      </pc:sldChg>
      <pc:sldChg chg="addSp modSp add mod">
        <pc:chgData name="Samson Christopher" userId="6a13b5f1e64a53ae" providerId="LiveId" clId="{867B1DF3-E5CD-4C6D-9EDC-6F650C0E7B9F}" dt="2020-03-15T13:38:13.189" v="101" actId="1035"/>
        <pc:sldMkLst>
          <pc:docMk/>
          <pc:sldMk cId="3270640149" sldId="373"/>
        </pc:sldMkLst>
        <pc:spChg chg="add mod">
          <ac:chgData name="Samson Christopher" userId="6a13b5f1e64a53ae" providerId="LiveId" clId="{867B1DF3-E5CD-4C6D-9EDC-6F650C0E7B9F}" dt="2020-03-15T13:38:13.189" v="101" actId="1035"/>
          <ac:spMkLst>
            <pc:docMk/>
            <pc:sldMk cId="3270640149" sldId="373"/>
            <ac:spMk id="2" creationId="{236E16FA-4DBA-482B-8AF8-68D28E3ABA4B}"/>
          </ac:spMkLst>
        </pc:spChg>
      </pc:sldChg>
      <pc:sldChg chg="add del">
        <pc:chgData name="Samson Christopher" userId="6a13b5f1e64a53ae" providerId="LiveId" clId="{867B1DF3-E5CD-4C6D-9EDC-6F650C0E7B9F}" dt="2020-03-15T13:37:34.402" v="24" actId="47"/>
        <pc:sldMkLst>
          <pc:docMk/>
          <pc:sldMk cId="470218800" sldId="374"/>
        </pc:sldMkLst>
      </pc:sldChg>
      <pc:sldChg chg="del">
        <pc:chgData name="Samson Christopher" userId="6a13b5f1e64a53ae" providerId="LiveId" clId="{867B1DF3-E5CD-4C6D-9EDC-6F650C0E7B9F}" dt="2020-03-15T13:36:44.336" v="5" actId="47"/>
        <pc:sldMkLst>
          <pc:docMk/>
          <pc:sldMk cId="656056024" sldId="374"/>
        </pc:sldMkLst>
      </pc:sldChg>
      <pc:sldChg chg="del">
        <pc:chgData name="Samson Christopher" userId="6a13b5f1e64a53ae" providerId="LiveId" clId="{867B1DF3-E5CD-4C6D-9EDC-6F650C0E7B9F}" dt="2020-03-15T13:36:44.752" v="6" actId="47"/>
        <pc:sldMkLst>
          <pc:docMk/>
          <pc:sldMk cId="2224964014" sldId="375"/>
        </pc:sldMkLst>
      </pc:sldChg>
      <pc:sldChg chg="del">
        <pc:chgData name="Samson Christopher" userId="6a13b5f1e64a53ae" providerId="LiveId" clId="{867B1DF3-E5CD-4C6D-9EDC-6F650C0E7B9F}" dt="2020-03-15T13:36:44.951" v="7" actId="47"/>
        <pc:sldMkLst>
          <pc:docMk/>
          <pc:sldMk cId="3076083883" sldId="376"/>
        </pc:sldMkLst>
      </pc:sldChg>
      <pc:sldChg chg="del">
        <pc:chgData name="Samson Christopher" userId="6a13b5f1e64a53ae" providerId="LiveId" clId="{867B1DF3-E5CD-4C6D-9EDC-6F650C0E7B9F}" dt="2020-03-15T13:36:45.136" v="8" actId="47"/>
        <pc:sldMkLst>
          <pc:docMk/>
          <pc:sldMk cId="2491208402" sldId="377"/>
        </pc:sldMkLst>
      </pc:sldChg>
      <pc:sldChg chg="del">
        <pc:chgData name="Samson Christopher" userId="6a13b5f1e64a53ae" providerId="LiveId" clId="{867B1DF3-E5CD-4C6D-9EDC-6F650C0E7B9F}" dt="2020-03-15T13:36:45.516" v="9" actId="47"/>
        <pc:sldMkLst>
          <pc:docMk/>
          <pc:sldMk cId="1533671687" sldId="378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7D3C16-C0A8-4D47-9E78-9E76862852E1}"/>
              </a:ext>
            </a:extLst>
          </p:cNvPr>
          <p:cNvSpPr/>
          <p:nvPr/>
        </p:nvSpPr>
        <p:spPr>
          <a:xfrm>
            <a:off x="0" y="5289195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நீர் ஒருவரே உன்னதர்</a:t>
            </a:r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 </a:t>
            </a: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நீர் ஒருவரே பரிசுத்தர்</a:t>
            </a:r>
            <a:b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</a:b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நீர் ஒருவரே ஆரதனைக்குரியவர்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4750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B4648A-8A7E-4612-BEE6-3A75B99D67A6}"/>
              </a:ext>
            </a:extLst>
          </p:cNvPr>
          <p:cNvSpPr/>
          <p:nvPr/>
        </p:nvSpPr>
        <p:spPr>
          <a:xfrm>
            <a:off x="71717" y="5320117"/>
            <a:ext cx="1204856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யாருண்டு உமக்கு நிகராய்</a:t>
            </a:r>
            <a:b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</a:b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உம்மைப்போல் யாரும் இல்லை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7220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BD421E-EC63-4030-8A7A-74C29E953556}"/>
              </a:ext>
            </a:extLst>
          </p:cNvPr>
          <p:cNvSpPr/>
          <p:nvPr/>
        </p:nvSpPr>
        <p:spPr>
          <a:xfrm>
            <a:off x="71717" y="5293227"/>
            <a:ext cx="1204856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போற்றப்படத்தக்கவர் நீரே</a:t>
            </a:r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</a:t>
            </a: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புகழப்படதக்கவர் நீரே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</a:endParaRPr>
          </a:p>
          <a:p>
            <a:pPr algn="ctr">
              <a:lnSpc>
                <a:spcPct val="1500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பரிசுத்த நாமமுள்ளவரே</a:t>
            </a:r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</a:t>
            </a: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பரலோக தேவனே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334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CC9365-4808-42D7-A5F3-4C013F945271}"/>
              </a:ext>
            </a:extLst>
          </p:cNvPr>
          <p:cNvSpPr/>
          <p:nvPr/>
        </p:nvSpPr>
        <p:spPr>
          <a:xfrm>
            <a:off x="0" y="5419637"/>
            <a:ext cx="12192000" cy="128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2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மகிமையால் நிறைந்தவர் நீரே</a:t>
            </a:r>
            <a:r>
              <a:rPr lang="en-US" sz="2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</a:t>
            </a:r>
            <a:r>
              <a:rPr lang="ta-IN" sz="2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வல்லமையில் சிறந்தவர் நீரே</a:t>
            </a:r>
            <a:br>
              <a:rPr lang="ta-IN" sz="2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</a:br>
            <a:r>
              <a:rPr lang="ta-IN" sz="2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மாறாத என் இயேசுவே</a:t>
            </a:r>
            <a:r>
              <a:rPr lang="en-US" sz="2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</a:t>
            </a:r>
            <a:r>
              <a:rPr lang="ta-IN" sz="2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மன்னாதி மன்னனே</a:t>
            </a:r>
            <a:endParaRPr lang="en-US" sz="27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2358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118F33-286B-4663-B5A7-DB02CC2769D4}"/>
              </a:ext>
            </a:extLst>
          </p:cNvPr>
          <p:cNvSpPr/>
          <p:nvPr/>
        </p:nvSpPr>
        <p:spPr>
          <a:xfrm>
            <a:off x="0" y="5392855"/>
            <a:ext cx="12192000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சேனைகளின் கர்த்தரும் நீரே</a:t>
            </a:r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</a:t>
            </a:r>
            <a:r>
              <a:rPr lang="ta-IN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செயல்களில் வல்லவர் நீரே</a:t>
            </a:r>
            <a:br>
              <a:rPr lang="ta-IN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</a:br>
            <a:r>
              <a:rPr lang="ta-IN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சாத்தானை தோற்கடித்தவரே</a:t>
            </a:r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</a:t>
            </a:r>
            <a:r>
              <a:rPr lang="ta-IN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சாவை வென்ற தெய்வமே</a:t>
            </a: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4368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</TotalTime>
  <Words>49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54</cp:revision>
  <dcterms:created xsi:type="dcterms:W3CDTF">2019-11-02T16:27:41Z</dcterms:created>
  <dcterms:modified xsi:type="dcterms:W3CDTF">2020-04-18T17:41:44Z</dcterms:modified>
</cp:coreProperties>
</file>