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628FD-F4E2-4BAE-B7AA-8B75EE0E405C}"/>
              </a:ext>
            </a:extLst>
          </p:cNvPr>
          <p:cNvSpPr/>
          <p:nvPr/>
        </p:nvSpPr>
        <p:spPr>
          <a:xfrm>
            <a:off x="-876419" y="5366428"/>
            <a:ext cx="13944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¬«p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ùRôeÏ¡u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2FAE7F-06C5-468B-9FF6-B62C3261945E}"/>
              </a:ext>
            </a:extLst>
          </p:cNvPr>
          <p:cNvSpPr/>
          <p:nvPr/>
        </p:nvSpPr>
        <p:spPr>
          <a:xfrm>
            <a:off x="734599" y="5643588"/>
            <a:ext cx="107228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ÑLúU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AûPYôn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RÝmTôúX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ÏQUûPYôn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019D2D-25B3-4593-86C2-3DC1B3A3B58D}"/>
              </a:ext>
            </a:extLst>
          </p:cNvPr>
          <p:cNvSpPr/>
          <p:nvPr/>
        </p:nvSpPr>
        <p:spPr>
          <a:xfrm>
            <a:off x="-2398468" y="5366428"/>
            <a:ext cx="169889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GjRû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ÕuTeLs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ÁhLúY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Lôh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B91E2C-D46D-4CE6-8AB0-E6121E2F42B0}"/>
              </a:ext>
            </a:extLst>
          </p:cNvPr>
          <p:cNvSpPr/>
          <p:nvPr/>
        </p:nvSpPr>
        <p:spPr>
          <a:xfrm>
            <a:off x="335450" y="5719089"/>
            <a:ext cx="11521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AY¬u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Yôrk§ÓYôn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285A6D-412E-4E1F-95E8-B9E1CE51C6A3}"/>
              </a:ext>
            </a:extLst>
          </p:cNvPr>
          <p:cNvSpPr/>
          <p:nvPr/>
        </p:nvSpPr>
        <p:spPr>
          <a:xfrm>
            <a:off x="3015669" y="5642478"/>
            <a:ext cx="61606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0D65FF-6D72-4800-9C98-FD13E9375CDB}"/>
              </a:ext>
            </a:extLst>
          </p:cNvPr>
          <p:cNvSpPr/>
          <p:nvPr/>
        </p:nvSpPr>
        <p:spPr>
          <a:xfrm>
            <a:off x="-2775177" y="5366428"/>
            <a:ext cx="177423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úYoûYÙm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CWjRØUôL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BjÕUô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VôÏXm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AûPkRôúW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EDAB59-06A7-4133-BB98-A7B42FBAB86F}"/>
              </a:ext>
            </a:extLst>
          </p:cNvPr>
          <p:cNvSpPr/>
          <p:nvPr/>
        </p:nvSpPr>
        <p:spPr>
          <a:xfrm>
            <a:off x="591129" y="5685533"/>
            <a:ext cx="110097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RkûRúV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LR±]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758EBE-0791-4174-805B-68D7E38F07EB}"/>
              </a:ext>
            </a:extLst>
          </p:cNvPr>
          <p:cNvSpPr/>
          <p:nvPr/>
        </p:nvSpPr>
        <p:spPr>
          <a:xfrm>
            <a:off x="-2647737" y="5357802"/>
            <a:ext cx="174874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£W£²p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ØsØ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YlTe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R¬júRôWôn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VôÜm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ADEE6D-D203-4499-B7A2-BC8A354F649B}"/>
              </a:ext>
            </a:extLst>
          </p:cNvPr>
          <p:cNvSpPr/>
          <p:nvPr/>
        </p:nvSpPr>
        <p:spPr>
          <a:xfrm>
            <a:off x="1150578" y="5693922"/>
            <a:ext cx="98908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¬]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A¥jRôo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úLôWUô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Lôh£VôÏm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50E59-DEC8-453D-AB1B-4A555B85142B}"/>
              </a:ext>
            </a:extLst>
          </p:cNvPr>
          <p:cNvSpPr/>
          <p:nvPr/>
        </p:nvSpPr>
        <p:spPr>
          <a:xfrm>
            <a:off x="-2703039" y="5366428"/>
            <a:ext cx="175980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UôNt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VôÜm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Õ\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kúRôWôn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¿N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ÏÚ£p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9E5B6B-D70E-41AE-9BAC-7E81584F42F1}"/>
              </a:ext>
            </a:extLst>
          </p:cNvPr>
          <p:cNvSpPr/>
          <p:nvPr/>
        </p:nvSpPr>
        <p:spPr>
          <a:xfrm>
            <a:off x="468499" y="5677144"/>
            <a:ext cx="112550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úTôd¡úV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ûZdLf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7B8906-3D02-4404-9C01-EC972CCA7FDE}"/>
              </a:ext>
            </a:extLst>
          </p:cNvPr>
          <p:cNvSpPr/>
          <p:nvPr/>
        </p:nvSpPr>
        <p:spPr>
          <a:xfrm>
            <a:off x="-2384042" y="5357802"/>
            <a:ext cx="169600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ûLL°p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LôpL°p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Y¥ÙúR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úSônLs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VôÜm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146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2020-05-03T14:33:13Z</dcterms:modified>
</cp:coreProperties>
</file>