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03-05-2020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03-05-2020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03-05-2020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03-05-2020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C752B-FE79-4686-94E1-A128A0E0B4EB}"/>
              </a:ext>
            </a:extLst>
          </p:cNvPr>
          <p:cNvSpPr/>
          <p:nvPr/>
        </p:nvSpPr>
        <p:spPr>
          <a:xfrm>
            <a:off x="737004" y="5685533"/>
            <a:ext cx="10717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TôÃo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ùLjNùUú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éeLô®p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úSNûWúV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31F6B7-30E6-488E-AE60-F6485C5BDA55}"/>
              </a:ext>
            </a:extLst>
          </p:cNvPr>
          <p:cNvSpPr/>
          <p:nvPr/>
        </p:nvSpPr>
        <p:spPr>
          <a:xfrm>
            <a:off x="-1108053" y="5366428"/>
            <a:ext cx="144081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® G]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dLôn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úYiÓRp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ùNn§Óm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NjRm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ùRô²j§ÓúRõõ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EC9F06-6FE8-41D0-9138-E382BF33096B}"/>
              </a:ext>
            </a:extLst>
          </p:cNvPr>
          <p:cNvSpPr/>
          <p:nvPr/>
        </p:nvSpPr>
        <p:spPr>
          <a:xfrm>
            <a:off x="0" y="536247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úRLùUpXôm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YÚk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úNôLUûPkRYWôn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HL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TôÓLs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dLôúV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2FA5B8-2A8C-4D47-8F30-3837A073E664}"/>
              </a:ext>
            </a:extLst>
          </p:cNvPr>
          <p:cNvSpPr/>
          <p:nvPr/>
        </p:nvSpPr>
        <p:spPr>
          <a:xfrm>
            <a:off x="0" y="5370865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AlTô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ClTôj§WúU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dÏm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¨u £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jRUô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. 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GlT¥Ùm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£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jRm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ùNnV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RjRm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ùNnúRu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Gu\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ôúW</a:t>
            </a:r>
            <a:endParaRPr lang="en-US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D9429C-5081-4D13-805F-BC33EBA908F4}"/>
              </a:ext>
            </a:extLst>
          </p:cNvPr>
          <p:cNvSpPr/>
          <p:nvPr/>
        </p:nvSpPr>
        <p:spPr>
          <a:xfrm>
            <a:off x="0" y="5362476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CWjRj§u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úYoûYVôúX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ùUjRÜúU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Sû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kúR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CmUôàúYp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Es[m 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EÚ¡úV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úYiÓRp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ùNnR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C0620A-BBE9-4F2E-B796-2E68B3D6FCD8}"/>
              </a:ext>
            </a:extLst>
          </p:cNvPr>
          <p:cNvSpPr/>
          <p:nvPr/>
        </p:nvSpPr>
        <p:spPr>
          <a:xfrm>
            <a:off x="0" y="5379254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ØmØû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 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RûW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ÁúR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RôeùLôiQô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úYRû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Vôp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Øu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]Yu 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RôúU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ÅrkÕ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ù_©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jRôúW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TôRLo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Áh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×\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159AB6-DDB5-4941-8EC3-5204A9EEB90A}"/>
              </a:ext>
            </a:extLst>
          </p:cNvPr>
          <p:cNvSpPr/>
          <p:nvPr/>
        </p:nvSpPr>
        <p:spPr>
          <a:xfrm>
            <a:off x="0" y="5370865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Au©u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AÚs 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ùUô¯Vôp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BßRp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A°lTYo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ÕuT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úYû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[«p 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úRtßYô¬u±úV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ùSôkÕ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AXß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¡\</a:t>
            </a:r>
            <a:r>
              <a:rPr lang="en-US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048321-4AE1-4A1D-846F-2EDDAB84B278}"/>
              </a:ext>
            </a:extLst>
          </p:cNvPr>
          <p:cNvSpPr/>
          <p:nvPr/>
        </p:nvSpPr>
        <p:spPr>
          <a:xfrm>
            <a:off x="0" y="5505089"/>
            <a:ext cx="12192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3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35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Ùm</a:t>
            </a:r>
            <a:r>
              <a:rPr lang="en-US" sz="3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35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RmûUl</a:t>
            </a:r>
            <a:r>
              <a:rPr lang="en-US" sz="3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35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úTôX</a:t>
            </a:r>
            <a:r>
              <a:rPr lang="en-US" sz="3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35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Uôtßm</a:t>
            </a:r>
            <a:r>
              <a:rPr lang="en-US" sz="3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35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CmUô</a:t>
            </a:r>
            <a:r>
              <a:rPr lang="en-US" sz="3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35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úSNjûR</a:t>
            </a:r>
            <a:r>
              <a:rPr lang="en-US" sz="3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35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Gi¦ùVi¦úV</a:t>
            </a:r>
            <a:r>
              <a:rPr lang="en-US" sz="3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Es[e L²kÕ </a:t>
            </a:r>
            <a:r>
              <a:rPr lang="en-US" sz="35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3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35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3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×</a:t>
            </a:r>
            <a:r>
              <a:rPr lang="en-US" sz="35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Lrk§ÓúYu</a:t>
            </a:r>
            <a:r>
              <a:rPr lang="en-US" sz="3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148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61</cp:revision>
  <dcterms:created xsi:type="dcterms:W3CDTF">2019-11-02T16:27:41Z</dcterms:created>
  <dcterms:modified xsi:type="dcterms:W3CDTF">2020-05-03T14:38:17Z</dcterms:modified>
</cp:coreProperties>
</file>