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C0587F-AE6B-46C9-A811-F9130DEEA2B8}"/>
              </a:ext>
            </a:extLst>
          </p:cNvPr>
          <p:cNvSpPr/>
          <p:nvPr/>
        </p:nvSpPr>
        <p:spPr>
          <a:xfrm>
            <a:off x="-473263" y="5358362"/>
            <a:ext cx="131385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ÀPj§ùXuû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TûPd¡ú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\ú]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61DE05-101B-4A38-A589-CA7E167093A7}"/>
              </a:ext>
            </a:extLst>
          </p:cNvPr>
          <p:cNvSpPr/>
          <p:nvPr/>
        </p:nvSpPr>
        <p:spPr>
          <a:xfrm>
            <a:off x="76566" y="5366751"/>
            <a:ext cx="120388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UôªNm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AÚs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ùNnÏÅo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531352-4E59-4208-8FAA-D571E43B31A7}"/>
              </a:ext>
            </a:extLst>
          </p:cNvPr>
          <p:cNvSpPr/>
          <p:nvPr/>
        </p:nvSpPr>
        <p:spPr>
          <a:xfrm>
            <a:off x="-2681400" y="5357804"/>
            <a:ext cx="175548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ùTôÚû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ÚmúTu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Ui¦u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YôrûYÙm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ùYßjúRu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1D3B4A-A988-4F52-B0E4-CD43980AD80C}"/>
              </a:ext>
            </a:extLst>
          </p:cNvPr>
          <p:cNvSpPr/>
          <p:nvPr/>
        </p:nvSpPr>
        <p:spPr>
          <a:xfrm>
            <a:off x="-47668" y="5358362"/>
            <a:ext cx="122873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]Yu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NôVp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Ck¨XjúR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LiPRôp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25D287-6625-4C73-A9C0-8430FC98CE11}"/>
              </a:ext>
            </a:extLst>
          </p:cNvPr>
          <p:cNvSpPr/>
          <p:nvPr/>
        </p:nvSpPr>
        <p:spPr>
          <a:xfrm>
            <a:off x="25269" y="5366751"/>
            <a:ext cx="121414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A¥úVû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Úf£jRm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SPj§ÓÅo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8792D6-23FA-4664-9A4C-6285D3305F2E}"/>
              </a:ext>
            </a:extLst>
          </p:cNvPr>
          <p:cNvSpPr/>
          <p:nvPr/>
        </p:nvSpPr>
        <p:spPr>
          <a:xfrm>
            <a:off x="-428381" y="5358362"/>
            <a:ext cx="130487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¬«u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Au©û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ûWkúRô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YkúRu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160673-5F95-4FBE-A795-17539C01FDAA}"/>
              </a:ext>
            </a:extLst>
          </p:cNvPr>
          <p:cNvSpPr/>
          <p:nvPr/>
        </p:nvSpPr>
        <p:spPr>
          <a:xfrm>
            <a:off x="-473263" y="5366751"/>
            <a:ext cx="131385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LÝÜm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 §Ú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CWjRjRôúX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CÚRVjûR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97D3AD-E028-4C2F-9D81-741CF94EAFF4}"/>
              </a:ext>
            </a:extLst>
          </p:cNvPr>
          <p:cNvSpPr/>
          <p:nvPr/>
        </p:nvSpPr>
        <p:spPr>
          <a:xfrm>
            <a:off x="-277699" y="5358362"/>
            <a:ext cx="12747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¿Wu± Gu]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Tô¬p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CVúXu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F27364-A2FC-42A1-B33F-75BED923C59A}"/>
              </a:ext>
            </a:extLst>
          </p:cNvPr>
          <p:cNvSpPr/>
          <p:nvPr/>
        </p:nvSpPr>
        <p:spPr>
          <a:xfrm>
            <a:off x="256100" y="5366751"/>
            <a:ext cx="11679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úNolÀúW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YÝYôÕ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LôjÕUdLôn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ßj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6EEA87-BBA0-4CAD-9119-7112FA45F78F}"/>
              </a:ext>
            </a:extLst>
          </p:cNvPr>
          <p:cNvSpPr/>
          <p:nvPr/>
        </p:nvSpPr>
        <p:spPr>
          <a:xfrm>
            <a:off x="-567842" y="5358362"/>
            <a:ext cx="133276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B®úVôPôjÕUô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NÃWm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AuTúW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EUdùLußm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RkúRu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94E9C1-367C-42DE-B387-1E07380D8D9E}"/>
              </a:ext>
            </a:extLst>
          </p:cNvPr>
          <p:cNvSpPr/>
          <p:nvPr/>
        </p:nvSpPr>
        <p:spPr>
          <a:xfrm>
            <a:off x="972643" y="5375140"/>
            <a:ext cx="102467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BXVUôd¡úV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ClúTô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Bºo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Y§jRÚÞm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4AE674-B0A9-4007-B618-283640C6106B}"/>
              </a:ext>
            </a:extLst>
          </p:cNvPr>
          <p:cNvSpPr/>
          <p:nvPr/>
        </p:nvSpPr>
        <p:spPr>
          <a:xfrm>
            <a:off x="-411549" y="5366751"/>
            <a:ext cx="130151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ÑVùUu²p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NômTXôn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ÑjRô®úV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A]p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êhÓm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134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2020-05-03T14:44:59Z</dcterms:modified>
</cp:coreProperties>
</file>