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282ECC68-9BA4-4BEC-B72B-AE15574A4BD1}"/>
    <pc:docChg chg="delSld modSld">
      <pc:chgData name="Samson Christopher" userId="6a13b5f1e64a53ae" providerId="LiveId" clId="{282ECC68-9BA4-4BEC-B72B-AE15574A4BD1}" dt="2020-07-17T14:12:57.380" v="381" actId="1035"/>
      <pc:docMkLst>
        <pc:docMk/>
      </pc:docMkLst>
      <pc:sldChg chg="del">
        <pc:chgData name="Samson Christopher" userId="6a13b5f1e64a53ae" providerId="LiveId" clId="{282ECC68-9BA4-4BEC-B72B-AE15574A4BD1}" dt="2020-07-17T14:11:09.83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82ECC68-9BA4-4BEC-B72B-AE15574A4BD1}" dt="2020-07-17T14:11:25.362" v="88" actId="1036"/>
        <pc:sldMkLst>
          <pc:docMk/>
          <pc:sldMk cId="1777894342" sldId="389"/>
        </pc:sldMkLst>
        <pc:spChg chg="add mod">
          <ac:chgData name="Samson Christopher" userId="6a13b5f1e64a53ae" providerId="LiveId" clId="{282ECC68-9BA4-4BEC-B72B-AE15574A4BD1}" dt="2020-07-17T14:11:25.362" v="88" actId="1036"/>
          <ac:spMkLst>
            <pc:docMk/>
            <pc:sldMk cId="1777894342" sldId="389"/>
            <ac:spMk id="4" creationId="{2BB2917C-ED9E-4749-9E8F-B820BC84C882}"/>
          </ac:spMkLst>
        </pc:spChg>
      </pc:sldChg>
      <pc:sldChg chg="addSp modSp mod">
        <pc:chgData name="Samson Christopher" userId="6a13b5f1e64a53ae" providerId="LiveId" clId="{282ECC68-9BA4-4BEC-B72B-AE15574A4BD1}" dt="2020-07-17T14:11:43.224" v="141" actId="1035"/>
        <pc:sldMkLst>
          <pc:docMk/>
          <pc:sldMk cId="850099564" sldId="390"/>
        </pc:sldMkLst>
        <pc:spChg chg="add mod">
          <ac:chgData name="Samson Christopher" userId="6a13b5f1e64a53ae" providerId="LiveId" clId="{282ECC68-9BA4-4BEC-B72B-AE15574A4BD1}" dt="2020-07-17T14:11:43.224" v="141" actId="1035"/>
          <ac:spMkLst>
            <pc:docMk/>
            <pc:sldMk cId="850099564" sldId="390"/>
            <ac:spMk id="4" creationId="{97C1E15C-C478-4267-961B-D559F5CFABA6}"/>
          </ac:spMkLst>
        </pc:spChg>
      </pc:sldChg>
      <pc:sldChg chg="addSp modSp mod">
        <pc:chgData name="Samson Christopher" userId="6a13b5f1e64a53ae" providerId="LiveId" clId="{282ECC68-9BA4-4BEC-B72B-AE15574A4BD1}" dt="2020-07-17T14:11:57.574" v="200" actId="1035"/>
        <pc:sldMkLst>
          <pc:docMk/>
          <pc:sldMk cId="944968354" sldId="391"/>
        </pc:sldMkLst>
        <pc:spChg chg="add mod">
          <ac:chgData name="Samson Christopher" userId="6a13b5f1e64a53ae" providerId="LiveId" clId="{282ECC68-9BA4-4BEC-B72B-AE15574A4BD1}" dt="2020-07-17T14:11:57.574" v="200" actId="1035"/>
          <ac:spMkLst>
            <pc:docMk/>
            <pc:sldMk cId="944968354" sldId="391"/>
            <ac:spMk id="4" creationId="{205F8740-B998-4E9F-81F2-72D533B4F292}"/>
          </ac:spMkLst>
        </pc:spChg>
      </pc:sldChg>
      <pc:sldChg chg="addSp modSp mod">
        <pc:chgData name="Samson Christopher" userId="6a13b5f1e64a53ae" providerId="LiveId" clId="{282ECC68-9BA4-4BEC-B72B-AE15574A4BD1}" dt="2020-07-17T14:12:15.226" v="265" actId="1035"/>
        <pc:sldMkLst>
          <pc:docMk/>
          <pc:sldMk cId="1414681237" sldId="392"/>
        </pc:sldMkLst>
        <pc:spChg chg="add mod">
          <ac:chgData name="Samson Christopher" userId="6a13b5f1e64a53ae" providerId="LiveId" clId="{282ECC68-9BA4-4BEC-B72B-AE15574A4BD1}" dt="2020-07-17T14:12:15.226" v="265" actId="1035"/>
          <ac:spMkLst>
            <pc:docMk/>
            <pc:sldMk cId="1414681237" sldId="392"/>
            <ac:spMk id="4" creationId="{88C17DAF-D306-4F44-BB82-24EFF4AD6542}"/>
          </ac:spMkLst>
        </pc:spChg>
      </pc:sldChg>
      <pc:sldChg chg="addSp modSp mod">
        <pc:chgData name="Samson Christopher" userId="6a13b5f1e64a53ae" providerId="LiveId" clId="{282ECC68-9BA4-4BEC-B72B-AE15574A4BD1}" dt="2020-07-17T14:12:39.823" v="320" actId="1035"/>
        <pc:sldMkLst>
          <pc:docMk/>
          <pc:sldMk cId="4103851070" sldId="393"/>
        </pc:sldMkLst>
        <pc:spChg chg="add mod">
          <ac:chgData name="Samson Christopher" userId="6a13b5f1e64a53ae" providerId="LiveId" clId="{282ECC68-9BA4-4BEC-B72B-AE15574A4BD1}" dt="2020-07-17T14:12:39.823" v="320" actId="1035"/>
          <ac:spMkLst>
            <pc:docMk/>
            <pc:sldMk cId="4103851070" sldId="393"/>
            <ac:spMk id="4" creationId="{B3270219-7A04-4633-A90E-00CD46DC9B01}"/>
          </ac:spMkLst>
        </pc:spChg>
      </pc:sldChg>
      <pc:sldChg chg="addSp modSp mod">
        <pc:chgData name="Samson Christopher" userId="6a13b5f1e64a53ae" providerId="LiveId" clId="{282ECC68-9BA4-4BEC-B72B-AE15574A4BD1}" dt="2020-07-17T14:12:57.380" v="381" actId="1035"/>
        <pc:sldMkLst>
          <pc:docMk/>
          <pc:sldMk cId="659567130" sldId="394"/>
        </pc:sldMkLst>
        <pc:spChg chg="add mod">
          <ac:chgData name="Samson Christopher" userId="6a13b5f1e64a53ae" providerId="LiveId" clId="{282ECC68-9BA4-4BEC-B72B-AE15574A4BD1}" dt="2020-07-17T14:12:57.380" v="381" actId="1035"/>
          <ac:spMkLst>
            <pc:docMk/>
            <pc:sldMk cId="659567130" sldId="394"/>
            <ac:spMk id="4" creationId="{5054BEBF-4322-4295-94BC-8898AC12362C}"/>
          </ac:spMkLst>
        </pc:spChg>
      </pc:sldChg>
      <pc:sldChg chg="del">
        <pc:chgData name="Samson Christopher" userId="6a13b5f1e64a53ae" providerId="LiveId" clId="{282ECC68-9BA4-4BEC-B72B-AE15574A4BD1}" dt="2020-07-17T14:10:56.841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282ECC68-9BA4-4BEC-B72B-AE15574A4BD1}" dt="2020-07-17T14:10:57.140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282ECC68-9BA4-4BEC-B72B-AE15574A4BD1}" dt="2020-07-17T14:10:57.38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282ECC68-9BA4-4BEC-B72B-AE15574A4BD1}" dt="2020-07-17T14:10:57.637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82ECC68-9BA4-4BEC-B72B-AE15574A4BD1}" dt="2020-07-17T14:10:57.90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82ECC68-9BA4-4BEC-B72B-AE15574A4BD1}" dt="2020-07-17T14:10:58.28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282ECC68-9BA4-4BEC-B72B-AE15574A4BD1}" dt="2020-07-17T14:10:58.67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82ECC68-9BA4-4BEC-B72B-AE15574A4BD1}" dt="2020-07-17T14:10:59.11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82ECC68-9BA4-4BEC-B72B-AE15574A4BD1}" dt="2020-07-17T14:10:59.62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2917C-ED9E-4749-9E8F-B820BC84C882}"/>
              </a:ext>
            </a:extLst>
          </p:cNvPr>
          <p:cNvSpPr txBox="1"/>
          <p:nvPr/>
        </p:nvSpPr>
        <p:spPr>
          <a:xfrm>
            <a:off x="0" y="566246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çVô</a:t>
            </a:r>
            <a:r>
              <a:rPr lang="en-US" dirty="0"/>
              <a:t>§ </a:t>
            </a:r>
            <a:r>
              <a:rPr lang="en-US" dirty="0" err="1"/>
              <a:t>çVYúW</a:t>
            </a:r>
            <a:r>
              <a:rPr lang="en-US" dirty="0"/>
              <a:t> EUÕ ×</a:t>
            </a:r>
            <a:r>
              <a:rPr lang="en-US" dirty="0" err="1"/>
              <a:t>LûZ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TôÓúYu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1E15C-C478-4267-961B-D559F5CFABA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Tô¬p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úYù</a:t>
            </a:r>
            <a:r>
              <a:rPr lang="en-US" dirty="0"/>
              <a:t>\u] </a:t>
            </a:r>
            <a:r>
              <a:rPr lang="en-US" dirty="0" err="1"/>
              <a:t>úYiÓm</a:t>
            </a:r>
            <a:r>
              <a:rPr lang="en-US" dirty="0"/>
              <a:t> </a:t>
            </a:r>
          </a:p>
          <a:p>
            <a:r>
              <a:rPr lang="en-US" dirty="0"/>
              <a:t>E«Ús[ </a:t>
            </a:r>
            <a:r>
              <a:rPr lang="en-US" dirty="0" err="1"/>
              <a:t>YûW</a:t>
            </a:r>
            <a:r>
              <a:rPr lang="en-US" dirty="0"/>
              <a:t> ¨u ×Lr </a:t>
            </a:r>
            <a:r>
              <a:rPr lang="en-US" dirty="0" err="1"/>
              <a:t>TôP</a:t>
            </a:r>
            <a:r>
              <a:rPr lang="en-US" dirty="0"/>
              <a:t> </a:t>
            </a:r>
            <a:r>
              <a:rPr lang="en-US" dirty="0" err="1"/>
              <a:t>úYiÓm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8740-B998-4E9F-81F2-72D533B4F292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</a:t>
            </a:r>
            <a:r>
              <a:rPr lang="en-US" dirty="0" err="1"/>
              <a:t>P¬u</a:t>
            </a:r>
            <a:r>
              <a:rPr lang="en-US" dirty="0"/>
              <a:t> </a:t>
            </a:r>
            <a:r>
              <a:rPr lang="en-US" dirty="0" err="1"/>
              <a:t>LôpLû</a:t>
            </a:r>
            <a:r>
              <a:rPr lang="en-US" dirty="0"/>
              <a:t>[d LÝ®]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ùNk¿Wôp</a:t>
            </a:r>
            <a:r>
              <a:rPr lang="en-US" dirty="0"/>
              <a:t> </a:t>
            </a:r>
            <a:r>
              <a:rPr lang="en-US" dirty="0" err="1"/>
              <a:t>Guàs</a:t>
            </a:r>
            <a:r>
              <a:rPr lang="en-US" dirty="0"/>
              <a:t>[m </a:t>
            </a:r>
            <a:r>
              <a:rPr lang="en-US" dirty="0" err="1"/>
              <a:t>LÝ®ÓúU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17DAF-D306-4F44-BB82-24EFF4AD6542}"/>
              </a:ext>
            </a:extLst>
          </p:cNvPr>
          <p:cNvSpPr txBox="1"/>
          <p:nvPr/>
        </p:nvSpPr>
        <p:spPr>
          <a:xfrm>
            <a:off x="2116472" y="5377236"/>
            <a:ext cx="79590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TôúWô¬u</a:t>
            </a:r>
            <a:r>
              <a:rPr lang="en-US" dirty="0"/>
              <a:t> </a:t>
            </a:r>
            <a:r>
              <a:rPr lang="en-US" dirty="0" err="1"/>
              <a:t>úSônLû</a:t>
            </a:r>
            <a:r>
              <a:rPr lang="en-US" dirty="0"/>
              <a:t>[ ¿d¡]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® Gu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úSôn</a:t>
            </a:r>
            <a:r>
              <a:rPr lang="en-US" dirty="0"/>
              <a:t> ¿</a:t>
            </a:r>
            <a:r>
              <a:rPr lang="en-US" dirty="0" err="1"/>
              <a:t>d¡ÉúW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70219-7A04-4633-A90E-00CD46DC9B01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ÕVWeLs</a:t>
            </a:r>
            <a:r>
              <a:rPr lang="en-US" dirty="0"/>
              <a:t> Tô¬²p </a:t>
            </a:r>
            <a:r>
              <a:rPr lang="en-US" dirty="0" err="1"/>
              <a:t>AûPkRYúW</a:t>
            </a:r>
            <a:r>
              <a:rPr lang="en-US" dirty="0"/>
              <a:t> </a:t>
            </a:r>
            <a:r>
              <a:rPr lang="en-US" dirty="0" err="1"/>
              <a:t>ÕuTeLs</a:t>
            </a:r>
            <a:r>
              <a:rPr lang="en-US" dirty="0"/>
              <a:t> </a:t>
            </a:r>
            <a:r>
              <a:rPr lang="en-US" dirty="0" err="1"/>
              <a:t>Rôe¡P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4BEBF-4322-4295-94BC-8898AC12362C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TWúXô¡p</a:t>
            </a:r>
            <a:r>
              <a:rPr lang="en-US" dirty="0"/>
              <a:t> </a:t>
            </a:r>
            <a:r>
              <a:rPr lang="en-US" dirty="0" err="1"/>
              <a:t>CPØiÓ</a:t>
            </a:r>
            <a:r>
              <a:rPr lang="en-US" dirty="0"/>
              <a:t> Gu\</a:t>
            </a:r>
            <a:r>
              <a:rPr lang="en-US" dirty="0" err="1"/>
              <a:t>YúW</a:t>
            </a:r>
            <a:r>
              <a:rPr lang="en-US" dirty="0"/>
              <a:t> </a:t>
            </a:r>
            <a:r>
              <a:rPr lang="en-US" dirty="0" err="1"/>
              <a:t>T¬YôL</a:t>
            </a:r>
            <a:r>
              <a:rPr lang="en-US" dirty="0"/>
              <a:t> </a:t>
            </a:r>
            <a:r>
              <a:rPr lang="en-US" dirty="0" err="1"/>
              <a:t>Gû</a:t>
            </a:r>
            <a:r>
              <a:rPr lang="en-US" dirty="0"/>
              <a:t>]f </a:t>
            </a:r>
            <a:r>
              <a:rPr lang="en-US" dirty="0" err="1"/>
              <a:t>úNodL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93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2020-07-17T14:13:00Z</dcterms:modified>
</cp:coreProperties>
</file>