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76F387B-4C9E-4929-ADB5-B964FC6608C9}"/>
    <pc:docChg chg="undo custSel delSld modSld">
      <pc:chgData name="Samson Christopher" userId="6a13b5f1e64a53ae" providerId="LiveId" clId="{276F387B-4C9E-4929-ADB5-B964FC6608C9}" dt="2020-09-27T13:38:27.065" v="740" actId="1035"/>
      <pc:docMkLst>
        <pc:docMk/>
      </pc:docMkLst>
      <pc:sldChg chg="del">
        <pc:chgData name="Samson Christopher" userId="6a13b5f1e64a53ae" providerId="LiveId" clId="{276F387B-4C9E-4929-ADB5-B964FC6608C9}" dt="2020-09-27T13:30:13.413" v="5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76F387B-4C9E-4929-ADB5-B964FC6608C9}" dt="2020-09-27T13:30:05.841" v="58" actId="1035"/>
        <pc:sldMkLst>
          <pc:docMk/>
          <pc:sldMk cId="1777894342" sldId="389"/>
        </pc:sldMkLst>
        <pc:spChg chg="add mod">
          <ac:chgData name="Samson Christopher" userId="6a13b5f1e64a53ae" providerId="LiveId" clId="{276F387B-4C9E-4929-ADB5-B964FC6608C9}" dt="2020-09-27T13:30:05.841" v="58" actId="1035"/>
          <ac:spMkLst>
            <pc:docMk/>
            <pc:sldMk cId="1777894342" sldId="389"/>
            <ac:spMk id="4" creationId="{DE77BDEF-02C6-4994-A8A1-F8FA873DF928}"/>
          </ac:spMkLst>
        </pc:spChg>
      </pc:sldChg>
      <pc:sldChg chg="addSp modSp mod">
        <pc:chgData name="Samson Christopher" userId="6a13b5f1e64a53ae" providerId="LiveId" clId="{276F387B-4C9E-4929-ADB5-B964FC6608C9}" dt="2020-09-27T13:37:08.810" v="197" actId="1035"/>
        <pc:sldMkLst>
          <pc:docMk/>
          <pc:sldMk cId="850099564" sldId="390"/>
        </pc:sldMkLst>
        <pc:spChg chg="add mod">
          <ac:chgData name="Samson Christopher" userId="6a13b5f1e64a53ae" providerId="LiveId" clId="{276F387B-4C9E-4929-ADB5-B964FC6608C9}" dt="2020-09-27T13:37:08.810" v="197" actId="1035"/>
          <ac:spMkLst>
            <pc:docMk/>
            <pc:sldMk cId="850099564" sldId="390"/>
            <ac:spMk id="4" creationId="{A420EF9B-2A92-46A6-A3E2-3A8FED55056D}"/>
          </ac:spMkLst>
        </pc:spChg>
      </pc:sldChg>
      <pc:sldChg chg="addSp modSp mod">
        <pc:chgData name="Samson Christopher" userId="6a13b5f1e64a53ae" providerId="LiveId" clId="{276F387B-4C9E-4929-ADB5-B964FC6608C9}" dt="2020-09-27T13:37:14.956" v="239" actId="1035"/>
        <pc:sldMkLst>
          <pc:docMk/>
          <pc:sldMk cId="944968354" sldId="391"/>
        </pc:sldMkLst>
        <pc:spChg chg="add mod">
          <ac:chgData name="Samson Christopher" userId="6a13b5f1e64a53ae" providerId="LiveId" clId="{276F387B-4C9E-4929-ADB5-B964FC6608C9}" dt="2020-09-27T13:37:14.956" v="239" actId="1035"/>
          <ac:spMkLst>
            <pc:docMk/>
            <pc:sldMk cId="944968354" sldId="391"/>
            <ac:spMk id="4" creationId="{20CD2C94-4004-4DA1-81A5-82B1EAC8BBC2}"/>
          </ac:spMkLst>
        </pc:spChg>
      </pc:sldChg>
      <pc:sldChg chg="addSp modSp mod">
        <pc:chgData name="Samson Christopher" userId="6a13b5f1e64a53ae" providerId="LiveId" clId="{276F387B-4C9E-4929-ADB5-B964FC6608C9}" dt="2020-09-27T13:37:23.713" v="293" actId="1036"/>
        <pc:sldMkLst>
          <pc:docMk/>
          <pc:sldMk cId="1414681237" sldId="392"/>
        </pc:sldMkLst>
        <pc:spChg chg="add mod">
          <ac:chgData name="Samson Christopher" userId="6a13b5f1e64a53ae" providerId="LiveId" clId="{276F387B-4C9E-4929-ADB5-B964FC6608C9}" dt="2020-09-27T13:37:23.713" v="293" actId="1036"/>
          <ac:spMkLst>
            <pc:docMk/>
            <pc:sldMk cId="1414681237" sldId="392"/>
            <ac:spMk id="4" creationId="{39D8952F-A64A-4597-884D-8DB8B1B3CAEA}"/>
          </ac:spMkLst>
        </pc:spChg>
      </pc:sldChg>
      <pc:sldChg chg="addSp modSp mod">
        <pc:chgData name="Samson Christopher" userId="6a13b5f1e64a53ae" providerId="LiveId" clId="{276F387B-4C9E-4929-ADB5-B964FC6608C9}" dt="2020-09-27T13:37:29.468" v="337" actId="1036"/>
        <pc:sldMkLst>
          <pc:docMk/>
          <pc:sldMk cId="4103851070" sldId="393"/>
        </pc:sldMkLst>
        <pc:spChg chg="add mod">
          <ac:chgData name="Samson Christopher" userId="6a13b5f1e64a53ae" providerId="LiveId" clId="{276F387B-4C9E-4929-ADB5-B964FC6608C9}" dt="2020-09-27T13:37:29.468" v="337" actId="1036"/>
          <ac:spMkLst>
            <pc:docMk/>
            <pc:sldMk cId="4103851070" sldId="393"/>
            <ac:spMk id="4" creationId="{5D4DB99C-587A-4B9A-A10A-8A8A62E3AFAC}"/>
          </ac:spMkLst>
        </pc:spChg>
      </pc:sldChg>
      <pc:sldChg chg="addSp modSp mod">
        <pc:chgData name="Samson Christopher" userId="6a13b5f1e64a53ae" providerId="LiveId" clId="{276F387B-4C9E-4929-ADB5-B964FC6608C9}" dt="2020-09-27T13:37:36.604" v="391" actId="1036"/>
        <pc:sldMkLst>
          <pc:docMk/>
          <pc:sldMk cId="659567130" sldId="394"/>
        </pc:sldMkLst>
        <pc:spChg chg="add mod">
          <ac:chgData name="Samson Christopher" userId="6a13b5f1e64a53ae" providerId="LiveId" clId="{276F387B-4C9E-4929-ADB5-B964FC6608C9}" dt="2020-09-27T13:37:36.604" v="391" actId="1036"/>
          <ac:spMkLst>
            <pc:docMk/>
            <pc:sldMk cId="659567130" sldId="394"/>
            <ac:spMk id="4" creationId="{96499E39-2756-4F1A-9379-FB903B64DF5A}"/>
          </ac:spMkLst>
        </pc:spChg>
      </pc:sldChg>
      <pc:sldChg chg="addSp modSp mod">
        <pc:chgData name="Samson Christopher" userId="6a13b5f1e64a53ae" providerId="LiveId" clId="{276F387B-4C9E-4929-ADB5-B964FC6608C9}" dt="2020-09-27T13:37:43.569" v="443" actId="1036"/>
        <pc:sldMkLst>
          <pc:docMk/>
          <pc:sldMk cId="859356432" sldId="395"/>
        </pc:sldMkLst>
        <pc:spChg chg="add mod">
          <ac:chgData name="Samson Christopher" userId="6a13b5f1e64a53ae" providerId="LiveId" clId="{276F387B-4C9E-4929-ADB5-B964FC6608C9}" dt="2020-09-27T13:37:43.569" v="443" actId="1036"/>
          <ac:spMkLst>
            <pc:docMk/>
            <pc:sldMk cId="859356432" sldId="395"/>
            <ac:spMk id="4" creationId="{2A65F884-17B2-4F20-9711-C45A0FBBC71B}"/>
          </ac:spMkLst>
        </pc:spChg>
      </pc:sldChg>
      <pc:sldChg chg="addSp modSp mod">
        <pc:chgData name="Samson Christopher" userId="6a13b5f1e64a53ae" providerId="LiveId" clId="{276F387B-4C9E-4929-ADB5-B964FC6608C9}" dt="2020-09-27T13:37:49.994" v="496" actId="1035"/>
        <pc:sldMkLst>
          <pc:docMk/>
          <pc:sldMk cId="2025405914" sldId="396"/>
        </pc:sldMkLst>
        <pc:spChg chg="add mod">
          <ac:chgData name="Samson Christopher" userId="6a13b5f1e64a53ae" providerId="LiveId" clId="{276F387B-4C9E-4929-ADB5-B964FC6608C9}" dt="2020-09-27T13:37:49.994" v="496" actId="1035"/>
          <ac:spMkLst>
            <pc:docMk/>
            <pc:sldMk cId="2025405914" sldId="396"/>
            <ac:spMk id="4" creationId="{5958FD5E-DD93-49F9-B2E5-31B8106DE063}"/>
          </ac:spMkLst>
        </pc:spChg>
      </pc:sldChg>
      <pc:sldChg chg="addSp modSp mod">
        <pc:chgData name="Samson Christopher" userId="6a13b5f1e64a53ae" providerId="LiveId" clId="{276F387B-4C9E-4929-ADB5-B964FC6608C9}" dt="2020-09-27T13:37:56.921" v="546" actId="1035"/>
        <pc:sldMkLst>
          <pc:docMk/>
          <pc:sldMk cId="2940326978" sldId="397"/>
        </pc:sldMkLst>
        <pc:spChg chg="add mod">
          <ac:chgData name="Samson Christopher" userId="6a13b5f1e64a53ae" providerId="LiveId" clId="{276F387B-4C9E-4929-ADB5-B964FC6608C9}" dt="2020-09-27T13:37:56.921" v="546" actId="1035"/>
          <ac:spMkLst>
            <pc:docMk/>
            <pc:sldMk cId="2940326978" sldId="397"/>
            <ac:spMk id="4" creationId="{C5682535-C089-490A-ADEE-CDBDD3C24FAB}"/>
          </ac:spMkLst>
        </pc:spChg>
      </pc:sldChg>
      <pc:sldChg chg="addSp modSp mod">
        <pc:chgData name="Samson Christopher" userId="6a13b5f1e64a53ae" providerId="LiveId" clId="{276F387B-4C9E-4929-ADB5-B964FC6608C9}" dt="2020-09-27T13:38:03.793" v="594" actId="1036"/>
        <pc:sldMkLst>
          <pc:docMk/>
          <pc:sldMk cId="2964080828" sldId="398"/>
        </pc:sldMkLst>
        <pc:spChg chg="add mod">
          <ac:chgData name="Samson Christopher" userId="6a13b5f1e64a53ae" providerId="LiveId" clId="{276F387B-4C9E-4929-ADB5-B964FC6608C9}" dt="2020-09-27T13:38:03.793" v="594" actId="1036"/>
          <ac:spMkLst>
            <pc:docMk/>
            <pc:sldMk cId="2964080828" sldId="398"/>
            <ac:spMk id="4" creationId="{62C86FE7-790B-4437-AF46-25A63DF19BCF}"/>
          </ac:spMkLst>
        </pc:spChg>
      </pc:sldChg>
      <pc:sldChg chg="addSp modSp mod">
        <pc:chgData name="Samson Christopher" userId="6a13b5f1e64a53ae" providerId="LiveId" clId="{276F387B-4C9E-4929-ADB5-B964FC6608C9}" dt="2020-09-27T13:38:09.783" v="636" actId="1035"/>
        <pc:sldMkLst>
          <pc:docMk/>
          <pc:sldMk cId="1883622595" sldId="399"/>
        </pc:sldMkLst>
        <pc:spChg chg="add mod">
          <ac:chgData name="Samson Christopher" userId="6a13b5f1e64a53ae" providerId="LiveId" clId="{276F387B-4C9E-4929-ADB5-B964FC6608C9}" dt="2020-09-27T13:38:09.783" v="636" actId="1035"/>
          <ac:spMkLst>
            <pc:docMk/>
            <pc:sldMk cId="1883622595" sldId="399"/>
            <ac:spMk id="4" creationId="{9CE24BCE-00AD-4708-9C7B-A54CDC61005C}"/>
          </ac:spMkLst>
        </pc:spChg>
      </pc:sldChg>
      <pc:sldChg chg="addSp modSp mod">
        <pc:chgData name="Samson Christopher" userId="6a13b5f1e64a53ae" providerId="LiveId" clId="{276F387B-4C9E-4929-ADB5-B964FC6608C9}" dt="2020-09-27T13:38:17.027" v="694" actId="1036"/>
        <pc:sldMkLst>
          <pc:docMk/>
          <pc:sldMk cId="642142391" sldId="400"/>
        </pc:sldMkLst>
        <pc:spChg chg="add mod">
          <ac:chgData name="Samson Christopher" userId="6a13b5f1e64a53ae" providerId="LiveId" clId="{276F387B-4C9E-4929-ADB5-B964FC6608C9}" dt="2020-09-27T13:38:17.027" v="694" actId="1036"/>
          <ac:spMkLst>
            <pc:docMk/>
            <pc:sldMk cId="642142391" sldId="400"/>
            <ac:spMk id="4" creationId="{A81F40C5-5B9C-4F15-8AC8-9CD66549D751}"/>
          </ac:spMkLst>
        </pc:spChg>
      </pc:sldChg>
      <pc:sldChg chg="addSp modSp mod">
        <pc:chgData name="Samson Christopher" userId="6a13b5f1e64a53ae" providerId="LiveId" clId="{276F387B-4C9E-4929-ADB5-B964FC6608C9}" dt="2020-09-27T13:38:27.065" v="740" actId="1035"/>
        <pc:sldMkLst>
          <pc:docMk/>
          <pc:sldMk cId="620554568" sldId="401"/>
        </pc:sldMkLst>
        <pc:spChg chg="add mod">
          <ac:chgData name="Samson Christopher" userId="6a13b5f1e64a53ae" providerId="LiveId" clId="{276F387B-4C9E-4929-ADB5-B964FC6608C9}" dt="2020-09-27T13:38:27.065" v="740" actId="1035"/>
          <ac:spMkLst>
            <pc:docMk/>
            <pc:sldMk cId="620554568" sldId="401"/>
            <ac:spMk id="4" creationId="{A0748E2A-5095-4968-A9EF-64F94806FFA8}"/>
          </ac:spMkLst>
        </pc:spChg>
      </pc:sldChg>
      <pc:sldChg chg="del">
        <pc:chgData name="Samson Christopher" userId="6a13b5f1e64a53ae" providerId="LiveId" clId="{276F387B-4C9E-4929-ADB5-B964FC6608C9}" dt="2020-09-27T13:32:53.315" v="82" actId="47"/>
        <pc:sldMkLst>
          <pc:docMk/>
          <pc:sldMk cId="459594907" sldId="402"/>
        </pc:sldMkLst>
      </pc:sldChg>
      <pc:sldChg chg="del">
        <pc:chgData name="Samson Christopher" userId="6a13b5f1e64a53ae" providerId="LiveId" clId="{276F387B-4C9E-4929-ADB5-B964FC6608C9}" dt="2020-09-27T13:32:54.418" v="83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7BDEF-02C6-4994-A8A1-F8FA873DF928}"/>
              </a:ext>
            </a:extLst>
          </p:cNvPr>
          <p:cNvSpPr txBox="1"/>
          <p:nvPr/>
        </p:nvSpPr>
        <p:spPr>
          <a:xfrm>
            <a:off x="-1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LojRo</a:t>
            </a:r>
            <a:r>
              <a:rPr lang="en-US" sz="4000" dirty="0"/>
              <a:t> </a:t>
            </a:r>
            <a:r>
              <a:rPr lang="en-US" sz="4000" dirty="0" err="1"/>
              <a:t>ÕVo</a:t>
            </a:r>
            <a:r>
              <a:rPr lang="en-US" sz="4000" dirty="0"/>
              <a:t> ùRô²Vôn LR± </a:t>
            </a:r>
            <a:r>
              <a:rPr lang="en-US" sz="4000" dirty="0" err="1"/>
              <a:t>ØLm</a:t>
            </a:r>
            <a:r>
              <a:rPr lang="en-US" sz="4000" dirty="0"/>
              <a:t> </a:t>
            </a:r>
            <a:r>
              <a:rPr lang="en-US" sz="4000" dirty="0" err="1"/>
              <a:t>L®rkúR</a:t>
            </a:r>
            <a:r>
              <a:rPr lang="en-US" sz="4000" dirty="0"/>
              <a:t> </a:t>
            </a:r>
          </a:p>
          <a:p>
            <a:r>
              <a:rPr lang="en-US" sz="4000" dirty="0"/>
              <a:t>CÚs </a:t>
            </a:r>
            <a:r>
              <a:rPr lang="en-US" sz="4000" dirty="0" err="1"/>
              <a:t>ãrkR</a:t>
            </a:r>
            <a:r>
              <a:rPr lang="en-US" sz="4000" dirty="0"/>
              <a:t> </a:t>
            </a:r>
            <a:r>
              <a:rPr lang="en-US" sz="4000" dirty="0" err="1"/>
              <a:t>úRôhPj§úX</a:t>
            </a:r>
            <a:r>
              <a:rPr lang="en-US" sz="4000" dirty="0"/>
              <a:t> </a:t>
            </a:r>
            <a:r>
              <a:rPr lang="en-US" sz="4000" dirty="0" err="1"/>
              <a:t>CRVm</a:t>
            </a:r>
            <a:r>
              <a:rPr lang="en-US" sz="4000" dirty="0"/>
              <a:t> </a:t>
            </a:r>
            <a:r>
              <a:rPr lang="en-US" sz="4000" dirty="0" err="1"/>
              <a:t>ùSôße</a:t>
            </a:r>
            <a:r>
              <a:rPr lang="en-US" sz="4000" dirty="0"/>
              <a:t>¡ ù_©</a:t>
            </a:r>
            <a:r>
              <a:rPr lang="en-US" sz="4000" dirty="0" err="1"/>
              <a:t>jRôo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86FE7-790B-4437-AF46-25A63DF19BCF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TWUu</a:t>
            </a:r>
            <a:r>
              <a:rPr lang="en-US" dirty="0"/>
              <a:t> </a:t>
            </a:r>
            <a:r>
              <a:rPr lang="en-US" dirty="0" err="1"/>
              <a:t>ù_T</a:t>
            </a:r>
            <a:r>
              <a:rPr lang="en-US" dirty="0"/>
              <a:t> </a:t>
            </a:r>
            <a:r>
              <a:rPr lang="en-US" dirty="0" err="1"/>
              <a:t>NjRúU</a:t>
            </a:r>
            <a:r>
              <a:rPr lang="en-US" dirty="0"/>
              <a:t> éeLô®²p </a:t>
            </a:r>
            <a:r>
              <a:rPr lang="en-US" dirty="0" err="1"/>
              <a:t>úLh</a:t>
            </a:r>
            <a:r>
              <a:rPr lang="en-US" dirty="0"/>
              <a:t>¡\</a:t>
            </a:r>
            <a:r>
              <a:rPr lang="en-US" dirty="0" err="1"/>
              <a:t>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24BCE-00AD-4708-9C7B-A54CDC61005C}"/>
              </a:ext>
            </a:extLst>
          </p:cNvPr>
          <p:cNvSpPr txBox="1"/>
          <p:nvPr/>
        </p:nvSpPr>
        <p:spPr>
          <a:xfrm>
            <a:off x="-1" y="537723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ùTÚêfÑPu</a:t>
            </a:r>
            <a:r>
              <a:rPr lang="en-US" dirty="0"/>
              <a:t> </a:t>
            </a:r>
            <a:r>
              <a:rPr lang="en-US" dirty="0" err="1"/>
              <a:t>AûZdÏm</a:t>
            </a:r>
            <a:r>
              <a:rPr lang="en-US" dirty="0"/>
              <a:t> </a:t>
            </a:r>
            <a:r>
              <a:rPr lang="en-US" dirty="0" err="1"/>
              <a:t>AYúWô¥ûQkúR</a:t>
            </a:r>
            <a:r>
              <a:rPr lang="en-US" dirty="0"/>
              <a:t> Li½ÚPu B®«</a:t>
            </a:r>
            <a:r>
              <a:rPr lang="en-US" dirty="0" err="1"/>
              <a:t>úX</a:t>
            </a:r>
            <a:r>
              <a:rPr lang="en-US" dirty="0"/>
              <a:t> ù_©</a:t>
            </a:r>
            <a:r>
              <a:rPr lang="en-US" dirty="0" err="1"/>
              <a:t>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F40C5-5B9C-4F15-8AC8-9CD66549D751}"/>
              </a:ext>
            </a:extLst>
          </p:cNvPr>
          <p:cNvSpPr txBox="1"/>
          <p:nvPr/>
        </p:nvSpPr>
        <p:spPr>
          <a:xfrm>
            <a:off x="1906747" y="5377238"/>
            <a:ext cx="83785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Rôe</a:t>
            </a:r>
            <a:r>
              <a:rPr lang="en-US" dirty="0"/>
              <a:t>¡] </a:t>
            </a:r>
            <a:r>
              <a:rPr lang="en-US" dirty="0" err="1"/>
              <a:t>ÕuTeLs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]j </a:t>
            </a:r>
            <a:r>
              <a:rPr lang="en-US" dirty="0" err="1"/>
              <a:t>Rôi¥úV</a:t>
            </a:r>
            <a:r>
              <a:rPr lang="en-US" dirty="0"/>
              <a:t> </a:t>
            </a:r>
            <a:r>
              <a:rPr lang="en-US" dirty="0" err="1"/>
              <a:t>ùNpXôúR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48E2A-5095-4968-A9EF-64F94806FFA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A§p</a:t>
            </a:r>
            <a:r>
              <a:rPr lang="en-US" dirty="0"/>
              <a:t> </a:t>
            </a:r>
            <a:r>
              <a:rPr lang="en-US" dirty="0" err="1"/>
              <a:t>TeÏiúP</a:t>
            </a:r>
            <a:r>
              <a:rPr lang="en-US" dirty="0"/>
              <a:t>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UWQlTôÓL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ºúVô²p </a:t>
            </a:r>
            <a:r>
              <a:rPr lang="en-US" dirty="0" err="1"/>
              <a:t>úNok§ÓúYu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0EF9B-2A92-46A6-A3E2-3A8FED55056D}"/>
              </a:ext>
            </a:extLst>
          </p:cNvPr>
          <p:cNvSpPr txBox="1"/>
          <p:nvPr/>
        </p:nvSpPr>
        <p:spPr>
          <a:xfrm>
            <a:off x="2569478" y="5377237"/>
            <a:ext cx="70530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UWQj§u</a:t>
            </a:r>
            <a:r>
              <a:rPr lang="en-US" sz="4400" dirty="0"/>
              <a:t> ®</a:t>
            </a:r>
            <a:r>
              <a:rPr lang="en-US" sz="4400" dirty="0" err="1"/>
              <a:t>VôÏXúUô</a:t>
            </a:r>
            <a:r>
              <a:rPr lang="en-US" sz="4400" dirty="0"/>
              <a:t> U²Ro </a:t>
            </a:r>
            <a:r>
              <a:rPr lang="en-US" sz="4400" dirty="0" err="1"/>
              <a:t>ÕûQ</a:t>
            </a:r>
            <a:r>
              <a:rPr lang="en-US" sz="4400" dirty="0"/>
              <a:t> </a:t>
            </a:r>
            <a:r>
              <a:rPr lang="en-US" sz="4400" dirty="0" err="1"/>
              <a:t>CpûXúVô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D2C94-4004-4DA1-81A5-82B1EAC8BBC2}"/>
              </a:ext>
            </a:extLst>
          </p:cNvPr>
          <p:cNvSpPr txBox="1"/>
          <p:nvPr/>
        </p:nvSpPr>
        <p:spPr>
          <a:xfrm>
            <a:off x="93677" y="5377237"/>
            <a:ext cx="120046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çRu</a:t>
            </a:r>
            <a:r>
              <a:rPr lang="en-US" dirty="0"/>
              <a:t> </a:t>
            </a:r>
            <a:r>
              <a:rPr lang="en-US" dirty="0" err="1"/>
              <a:t>úRt±PúY</a:t>
            </a:r>
            <a:r>
              <a:rPr lang="en-US" dirty="0"/>
              <a:t> </a:t>
            </a:r>
            <a:r>
              <a:rPr lang="en-US" dirty="0" err="1"/>
              <a:t>RÚQm</a:t>
            </a:r>
            <a:r>
              <a:rPr lang="en-US" dirty="0"/>
              <a:t> </a:t>
            </a:r>
            <a:r>
              <a:rPr lang="en-US" dirty="0" err="1"/>
              <a:t>ùSÚeL</a:t>
            </a:r>
            <a:r>
              <a:rPr lang="en-US" dirty="0"/>
              <a:t> </a:t>
            </a:r>
            <a:r>
              <a:rPr lang="en-US" dirty="0" err="1"/>
              <a:t>JlTûPjRôo</a:t>
            </a:r>
            <a:r>
              <a:rPr lang="en-US" dirty="0"/>
              <a:t> </a:t>
            </a:r>
            <a:r>
              <a:rPr lang="en-US" dirty="0" err="1"/>
              <a:t>ÕuT</a:t>
            </a:r>
            <a:r>
              <a:rPr lang="en-US" dirty="0"/>
              <a:t> </a:t>
            </a:r>
            <a:r>
              <a:rPr lang="en-US" dirty="0" err="1"/>
              <a:t>ÑûU</a:t>
            </a:r>
            <a:r>
              <a:rPr lang="en-US" dirty="0"/>
              <a:t> </a:t>
            </a:r>
            <a:r>
              <a:rPr lang="en-US" dirty="0" err="1"/>
              <a:t>ÑUkRôo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952F-A64A-4597-884D-8DB8B1B3CAEA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ÕdLjRôp</a:t>
            </a:r>
            <a:r>
              <a:rPr lang="en-US" dirty="0"/>
              <a:t> Rm º`</a:t>
            </a:r>
            <a:r>
              <a:rPr lang="en-US" dirty="0" err="1"/>
              <a:t>oLú</a:t>
            </a:r>
            <a:r>
              <a:rPr lang="en-US" dirty="0"/>
              <a:t>[ </a:t>
            </a:r>
            <a:r>
              <a:rPr lang="en-US" dirty="0" err="1"/>
              <a:t>RûX</a:t>
            </a:r>
            <a:r>
              <a:rPr lang="en-US" dirty="0"/>
              <a:t> </a:t>
            </a:r>
            <a:r>
              <a:rPr lang="en-US" dirty="0" err="1"/>
              <a:t>NônkÕ</a:t>
            </a:r>
            <a:r>
              <a:rPr lang="en-US" dirty="0"/>
              <a:t> </a:t>
            </a:r>
            <a:r>
              <a:rPr lang="en-US" dirty="0" err="1"/>
              <a:t>çe</a:t>
            </a:r>
            <a:r>
              <a:rPr lang="en-US" dirty="0"/>
              <a:t>¡]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DB99C-587A-4B9A-A10A-8A8A62E3AFA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RmûU</a:t>
            </a:r>
            <a:r>
              <a:rPr lang="en-US" dirty="0"/>
              <a:t> </a:t>
            </a:r>
            <a:r>
              <a:rPr lang="en-US" dirty="0" err="1"/>
              <a:t>êYo</a:t>
            </a:r>
            <a:r>
              <a:rPr lang="en-US" dirty="0"/>
              <a:t> </a:t>
            </a:r>
            <a:r>
              <a:rPr lang="en-US" dirty="0" err="1"/>
              <a:t>ûL®PúY</a:t>
            </a:r>
            <a:r>
              <a:rPr lang="en-US" dirty="0"/>
              <a:t> </a:t>
            </a:r>
            <a:r>
              <a:rPr lang="en-US" dirty="0" err="1"/>
              <a:t>çWUôn</a:t>
            </a:r>
            <a:r>
              <a:rPr lang="en-US" dirty="0"/>
              <a:t> </a:t>
            </a:r>
            <a:r>
              <a:rPr lang="en-US" dirty="0" err="1"/>
              <a:t>LPkúR</a:t>
            </a:r>
            <a:r>
              <a:rPr lang="en-US" dirty="0"/>
              <a:t> §¡</a:t>
            </a:r>
            <a:r>
              <a:rPr lang="en-US" dirty="0" err="1"/>
              <a:t>XûPkRôo</a:t>
            </a:r>
            <a:r>
              <a:rPr lang="en-US" dirty="0"/>
              <a:t> Ru]kR²ûU«úX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9E39-2756-4F1A-9379-FB903B64DF5A}"/>
              </a:ext>
            </a:extLst>
          </p:cNvPr>
          <p:cNvSpPr txBox="1"/>
          <p:nvPr/>
        </p:nvSpPr>
        <p:spPr>
          <a:xfrm>
            <a:off x="1885775" y="5377238"/>
            <a:ext cx="84204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RôúY</a:t>
            </a:r>
            <a:r>
              <a:rPr lang="en-US" dirty="0"/>
              <a:t> </a:t>
            </a:r>
            <a:r>
              <a:rPr lang="en-US" dirty="0" err="1"/>
              <a:t>ClTôj§Wj§u</a:t>
            </a:r>
            <a:r>
              <a:rPr lang="en-US" dirty="0"/>
              <a:t> </a:t>
            </a:r>
          </a:p>
          <a:p>
            <a:r>
              <a:rPr lang="en-US" dirty="0" err="1"/>
              <a:t>Te¡û</a:t>
            </a:r>
            <a:r>
              <a:rPr lang="en-US" dirty="0"/>
              <a:t>]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Htßd</a:t>
            </a:r>
            <a:r>
              <a:rPr lang="en-US" dirty="0"/>
              <a:t> </a:t>
            </a:r>
            <a:r>
              <a:rPr lang="en-US" dirty="0" err="1"/>
              <a:t>ùLôiúPu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5F884-17B2-4F20-9711-C45A0FBBC71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BLhÓm</a:t>
            </a:r>
            <a:r>
              <a:rPr lang="en-US" dirty="0"/>
              <a:t> EUÕ £</a:t>
            </a:r>
            <a:r>
              <a:rPr lang="en-US" dirty="0" err="1"/>
              <a:t>jRm</a:t>
            </a:r>
            <a:r>
              <a:rPr lang="en-US" dirty="0"/>
              <a:t> AÕ ¿</a:t>
            </a:r>
            <a:r>
              <a:rPr lang="en-US" dirty="0" err="1"/>
              <a:t>e¡ÓúUô</a:t>
            </a:r>
            <a:r>
              <a:rPr lang="en-US" dirty="0"/>
              <a:t> </a:t>
            </a:r>
            <a:r>
              <a:rPr lang="en-US" dirty="0" err="1"/>
              <a:t>GußûWjRôo</a:t>
            </a:r>
            <a:r>
              <a:rPr lang="en-US" dirty="0"/>
              <a:t> </a:t>
            </a:r>
            <a:r>
              <a:rPr lang="en-US" dirty="0" err="1"/>
              <a:t>Bõ</a:t>
            </a:r>
            <a:r>
              <a:rPr lang="en-US" dirty="0"/>
              <a:t> </a:t>
            </a:r>
            <a:r>
              <a:rPr lang="en-US" dirty="0" err="1"/>
              <a:t>CWjR</a:t>
            </a:r>
            <a:r>
              <a:rPr lang="en-US" dirty="0"/>
              <a:t> </a:t>
            </a:r>
            <a:r>
              <a:rPr lang="en-US" dirty="0" err="1"/>
              <a:t>úYoûYÙPu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8FD5E-DD93-49F9-B2E5-31B8106DE063}"/>
              </a:ext>
            </a:extLst>
          </p:cNvPr>
          <p:cNvSpPr txBox="1"/>
          <p:nvPr/>
        </p:nvSpPr>
        <p:spPr>
          <a:xfrm>
            <a:off x="3048699" y="537723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ùLjNUú</a:t>
            </a:r>
            <a:r>
              <a:rPr lang="en-US" dirty="0"/>
              <a:t>]«p </a:t>
            </a:r>
            <a:r>
              <a:rPr lang="en-US" dirty="0" err="1"/>
              <a:t>Õ¦kÕ</a:t>
            </a:r>
            <a:r>
              <a:rPr lang="en-US" dirty="0"/>
              <a:t> </a:t>
            </a:r>
            <a:r>
              <a:rPr lang="en-US" dirty="0" err="1"/>
              <a:t>YkR</a:t>
            </a:r>
            <a:r>
              <a:rPr lang="en-US" dirty="0"/>
              <a:t> </a:t>
            </a:r>
            <a:r>
              <a:rPr lang="en-US" dirty="0" err="1"/>
              <a:t>TûLOu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82535-C089-490A-ADEE-CDBDD3C24FAB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ÕúWôLm</a:t>
            </a:r>
            <a:r>
              <a:rPr lang="en-US" dirty="0"/>
              <a:t> </a:t>
            </a:r>
            <a:r>
              <a:rPr lang="en-US" dirty="0" err="1"/>
              <a:t>ùNn</a:t>
            </a:r>
            <a:r>
              <a:rPr lang="en-US" dirty="0"/>
              <a:t>§¥</a:t>
            </a:r>
            <a:r>
              <a:rPr lang="en-US" dirty="0" err="1"/>
              <a:t>àm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£</a:t>
            </a:r>
            <a:r>
              <a:rPr lang="en-US" dirty="0" err="1"/>
              <a:t>úS¡Rú</a:t>
            </a:r>
            <a:r>
              <a:rPr lang="en-US" dirty="0"/>
              <a:t>] Gu\</a:t>
            </a:r>
            <a:r>
              <a:rPr lang="en-US" dirty="0" err="1"/>
              <a:t>ûZjRôo</a:t>
            </a:r>
            <a:r>
              <a:rPr lang="en-US" dirty="0"/>
              <a:t> Gu]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Au©ÕúYô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174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2020-09-27T13:38:29Z</dcterms:modified>
</cp:coreProperties>
</file>