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2CD9ACB-8A9F-49A3-B006-E1BA75EB3184}"/>
    <pc:docChg chg="delSld modSld">
      <pc:chgData name="Samson Christopher" userId="6a13b5f1e64a53ae" providerId="LiveId" clId="{C2CD9ACB-8A9F-49A3-B006-E1BA75EB3184}" dt="2020-09-27T13:46:05.041" v="665" actId="1036"/>
      <pc:docMkLst>
        <pc:docMk/>
      </pc:docMkLst>
      <pc:sldChg chg="del">
        <pc:chgData name="Samson Christopher" userId="6a13b5f1e64a53ae" providerId="LiveId" clId="{C2CD9ACB-8A9F-49A3-B006-E1BA75EB3184}" dt="2020-09-27T13:41:26.427" v="1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2CD9ACB-8A9F-49A3-B006-E1BA75EB3184}" dt="2020-09-27T13:46:05.041" v="665" actId="1036"/>
        <pc:sldMkLst>
          <pc:docMk/>
          <pc:sldMk cId="1777894342" sldId="389"/>
        </pc:sldMkLst>
        <pc:spChg chg="add mod">
          <ac:chgData name="Samson Christopher" userId="6a13b5f1e64a53ae" providerId="LiveId" clId="{C2CD9ACB-8A9F-49A3-B006-E1BA75EB3184}" dt="2020-09-27T13:46:05.041" v="665" actId="1036"/>
          <ac:spMkLst>
            <pc:docMk/>
            <pc:sldMk cId="1777894342" sldId="389"/>
            <ac:spMk id="4" creationId="{8ADC1F7E-FB07-4F81-A34A-402BF5F8143D}"/>
          </ac:spMkLst>
        </pc:spChg>
      </pc:sldChg>
      <pc:sldChg chg="addSp modSp mod">
        <pc:chgData name="Samson Christopher" userId="6a13b5f1e64a53ae" providerId="LiveId" clId="{C2CD9ACB-8A9F-49A3-B006-E1BA75EB3184}" dt="2020-09-27T13:46:00.248" v="625" actId="1036"/>
        <pc:sldMkLst>
          <pc:docMk/>
          <pc:sldMk cId="850099564" sldId="390"/>
        </pc:sldMkLst>
        <pc:spChg chg="add mod">
          <ac:chgData name="Samson Christopher" userId="6a13b5f1e64a53ae" providerId="LiveId" clId="{C2CD9ACB-8A9F-49A3-B006-E1BA75EB3184}" dt="2020-09-27T13:46:00.248" v="625" actId="1036"/>
          <ac:spMkLst>
            <pc:docMk/>
            <pc:sldMk cId="850099564" sldId="390"/>
            <ac:spMk id="4" creationId="{061A1778-1B9E-4CE3-A087-CA7ED64CA59D}"/>
          </ac:spMkLst>
        </pc:spChg>
      </pc:sldChg>
      <pc:sldChg chg="addSp modSp mod">
        <pc:chgData name="Samson Christopher" userId="6a13b5f1e64a53ae" providerId="LiveId" clId="{C2CD9ACB-8A9F-49A3-B006-E1BA75EB3184}" dt="2020-09-27T13:45:54.345" v="573" actId="1036"/>
        <pc:sldMkLst>
          <pc:docMk/>
          <pc:sldMk cId="944968354" sldId="391"/>
        </pc:sldMkLst>
        <pc:spChg chg="add mod">
          <ac:chgData name="Samson Christopher" userId="6a13b5f1e64a53ae" providerId="LiveId" clId="{C2CD9ACB-8A9F-49A3-B006-E1BA75EB3184}" dt="2020-09-27T13:45:54.345" v="573" actId="1036"/>
          <ac:spMkLst>
            <pc:docMk/>
            <pc:sldMk cId="944968354" sldId="391"/>
            <ac:spMk id="4" creationId="{162336C9-B969-4614-AB3E-2367A2398AB5}"/>
          </ac:spMkLst>
        </pc:spChg>
      </pc:sldChg>
      <pc:sldChg chg="addSp modSp mod">
        <pc:chgData name="Samson Christopher" userId="6a13b5f1e64a53ae" providerId="LiveId" clId="{C2CD9ACB-8A9F-49A3-B006-E1BA75EB3184}" dt="2020-09-27T13:45:49.031" v="523" actId="1035"/>
        <pc:sldMkLst>
          <pc:docMk/>
          <pc:sldMk cId="1414681237" sldId="392"/>
        </pc:sldMkLst>
        <pc:spChg chg="add mod">
          <ac:chgData name="Samson Christopher" userId="6a13b5f1e64a53ae" providerId="LiveId" clId="{C2CD9ACB-8A9F-49A3-B006-E1BA75EB3184}" dt="2020-09-27T13:45:49.031" v="523" actId="1035"/>
          <ac:spMkLst>
            <pc:docMk/>
            <pc:sldMk cId="1414681237" sldId="392"/>
            <ac:spMk id="4" creationId="{3B0A6533-354B-4CE4-ADDF-FC69504DA6A2}"/>
          </ac:spMkLst>
        </pc:spChg>
      </pc:sldChg>
      <pc:sldChg chg="addSp modSp mod">
        <pc:chgData name="Samson Christopher" userId="6a13b5f1e64a53ae" providerId="LiveId" clId="{C2CD9ACB-8A9F-49A3-B006-E1BA75EB3184}" dt="2020-09-27T13:45:42.568" v="475" actId="1036"/>
        <pc:sldMkLst>
          <pc:docMk/>
          <pc:sldMk cId="4103851070" sldId="393"/>
        </pc:sldMkLst>
        <pc:spChg chg="add mod">
          <ac:chgData name="Samson Christopher" userId="6a13b5f1e64a53ae" providerId="LiveId" clId="{C2CD9ACB-8A9F-49A3-B006-E1BA75EB3184}" dt="2020-09-27T13:45:42.568" v="475" actId="1036"/>
          <ac:spMkLst>
            <pc:docMk/>
            <pc:sldMk cId="4103851070" sldId="393"/>
            <ac:spMk id="4" creationId="{631FDF92-70FC-4E80-A3AF-EBC6895E12B2}"/>
          </ac:spMkLst>
        </pc:spChg>
      </pc:sldChg>
      <pc:sldChg chg="addSp modSp mod">
        <pc:chgData name="Samson Christopher" userId="6a13b5f1e64a53ae" providerId="LiveId" clId="{C2CD9ACB-8A9F-49A3-B006-E1BA75EB3184}" dt="2020-09-27T13:45:38.935" v="434" actId="1036"/>
        <pc:sldMkLst>
          <pc:docMk/>
          <pc:sldMk cId="659567130" sldId="394"/>
        </pc:sldMkLst>
        <pc:spChg chg="add mod">
          <ac:chgData name="Samson Christopher" userId="6a13b5f1e64a53ae" providerId="LiveId" clId="{C2CD9ACB-8A9F-49A3-B006-E1BA75EB3184}" dt="2020-09-27T13:45:38.935" v="434" actId="1036"/>
          <ac:spMkLst>
            <pc:docMk/>
            <pc:sldMk cId="659567130" sldId="394"/>
            <ac:spMk id="4" creationId="{E9E9DCDE-18CB-46DB-B7C9-A8CB1D8B7D2F}"/>
          </ac:spMkLst>
        </pc:spChg>
      </pc:sldChg>
      <pc:sldChg chg="addSp modSp mod">
        <pc:chgData name="Samson Christopher" userId="6a13b5f1e64a53ae" providerId="LiveId" clId="{C2CD9ACB-8A9F-49A3-B006-E1BA75EB3184}" dt="2020-09-27T13:45:32.827" v="385" actId="1035"/>
        <pc:sldMkLst>
          <pc:docMk/>
          <pc:sldMk cId="859356432" sldId="395"/>
        </pc:sldMkLst>
        <pc:spChg chg="add mod">
          <ac:chgData name="Samson Christopher" userId="6a13b5f1e64a53ae" providerId="LiveId" clId="{C2CD9ACB-8A9F-49A3-B006-E1BA75EB3184}" dt="2020-09-27T13:45:32.827" v="385" actId="1035"/>
          <ac:spMkLst>
            <pc:docMk/>
            <pc:sldMk cId="859356432" sldId="395"/>
            <ac:spMk id="4" creationId="{0402DBF4-89FE-42F2-99A0-B5B66E56E42B}"/>
          </ac:spMkLst>
        </pc:spChg>
      </pc:sldChg>
      <pc:sldChg chg="addSp modSp mod">
        <pc:chgData name="Samson Christopher" userId="6a13b5f1e64a53ae" providerId="LiveId" clId="{C2CD9ACB-8A9F-49A3-B006-E1BA75EB3184}" dt="2020-09-27T13:45:25.483" v="330" actId="1036"/>
        <pc:sldMkLst>
          <pc:docMk/>
          <pc:sldMk cId="2025405914" sldId="396"/>
        </pc:sldMkLst>
        <pc:spChg chg="add mod">
          <ac:chgData name="Samson Christopher" userId="6a13b5f1e64a53ae" providerId="LiveId" clId="{C2CD9ACB-8A9F-49A3-B006-E1BA75EB3184}" dt="2020-09-27T13:45:25.483" v="330" actId="1036"/>
          <ac:spMkLst>
            <pc:docMk/>
            <pc:sldMk cId="2025405914" sldId="396"/>
            <ac:spMk id="4" creationId="{DC604832-A74B-4FC8-97FD-D06AE459CC34}"/>
          </ac:spMkLst>
        </pc:spChg>
      </pc:sldChg>
      <pc:sldChg chg="addSp modSp mod">
        <pc:chgData name="Samson Christopher" userId="6a13b5f1e64a53ae" providerId="LiveId" clId="{C2CD9ACB-8A9F-49A3-B006-E1BA75EB3184}" dt="2020-09-27T13:45:18.505" v="278" actId="1035"/>
        <pc:sldMkLst>
          <pc:docMk/>
          <pc:sldMk cId="2940326978" sldId="397"/>
        </pc:sldMkLst>
        <pc:spChg chg="add mod">
          <ac:chgData name="Samson Christopher" userId="6a13b5f1e64a53ae" providerId="LiveId" clId="{C2CD9ACB-8A9F-49A3-B006-E1BA75EB3184}" dt="2020-09-27T13:45:18.505" v="278" actId="1035"/>
          <ac:spMkLst>
            <pc:docMk/>
            <pc:sldMk cId="2940326978" sldId="397"/>
            <ac:spMk id="4" creationId="{A4EEB3B3-695E-4AE8-ACA4-028388C0B1C7}"/>
          </ac:spMkLst>
        </pc:spChg>
      </pc:sldChg>
      <pc:sldChg chg="addSp modSp mod">
        <pc:chgData name="Samson Christopher" userId="6a13b5f1e64a53ae" providerId="LiveId" clId="{C2CD9ACB-8A9F-49A3-B006-E1BA75EB3184}" dt="2020-09-27T13:45:09.598" v="223" actId="1036"/>
        <pc:sldMkLst>
          <pc:docMk/>
          <pc:sldMk cId="2964080828" sldId="398"/>
        </pc:sldMkLst>
        <pc:spChg chg="add mod">
          <ac:chgData name="Samson Christopher" userId="6a13b5f1e64a53ae" providerId="LiveId" clId="{C2CD9ACB-8A9F-49A3-B006-E1BA75EB3184}" dt="2020-09-27T13:45:09.598" v="223" actId="1036"/>
          <ac:spMkLst>
            <pc:docMk/>
            <pc:sldMk cId="2964080828" sldId="398"/>
            <ac:spMk id="4" creationId="{336F89AA-977E-4934-ACD4-72264AEF541E}"/>
          </ac:spMkLst>
        </pc:spChg>
      </pc:sldChg>
      <pc:sldChg chg="addSp modSp mod">
        <pc:chgData name="Samson Christopher" userId="6a13b5f1e64a53ae" providerId="LiveId" clId="{C2CD9ACB-8A9F-49A3-B006-E1BA75EB3184}" dt="2020-09-27T13:44:57.653" v="159" actId="1035"/>
        <pc:sldMkLst>
          <pc:docMk/>
          <pc:sldMk cId="1883622595" sldId="399"/>
        </pc:sldMkLst>
        <pc:spChg chg="add mod">
          <ac:chgData name="Samson Christopher" userId="6a13b5f1e64a53ae" providerId="LiveId" clId="{C2CD9ACB-8A9F-49A3-B006-E1BA75EB3184}" dt="2020-09-27T13:44:57.653" v="159" actId="1035"/>
          <ac:spMkLst>
            <pc:docMk/>
            <pc:sldMk cId="1883622595" sldId="399"/>
            <ac:spMk id="4" creationId="{42A35FE1-2AAE-4042-8EF8-02638DC496E3}"/>
          </ac:spMkLst>
        </pc:spChg>
      </pc:sldChg>
      <pc:sldChg chg="addSp modSp mod">
        <pc:chgData name="Samson Christopher" userId="6a13b5f1e64a53ae" providerId="LiveId" clId="{C2CD9ACB-8A9F-49A3-B006-E1BA75EB3184}" dt="2020-09-27T13:44:52.094" v="115" actId="1035"/>
        <pc:sldMkLst>
          <pc:docMk/>
          <pc:sldMk cId="642142391" sldId="400"/>
        </pc:sldMkLst>
        <pc:spChg chg="add mod">
          <ac:chgData name="Samson Christopher" userId="6a13b5f1e64a53ae" providerId="LiveId" clId="{C2CD9ACB-8A9F-49A3-B006-E1BA75EB3184}" dt="2020-09-27T13:44:52.094" v="115" actId="1035"/>
          <ac:spMkLst>
            <pc:docMk/>
            <pc:sldMk cId="642142391" sldId="400"/>
            <ac:spMk id="4" creationId="{69916BC9-AFF7-45AB-9CCC-26424331E55E}"/>
          </ac:spMkLst>
        </pc:spChg>
      </pc:sldChg>
      <pc:sldChg chg="del">
        <pc:chgData name="Samson Christopher" userId="6a13b5f1e64a53ae" providerId="LiveId" clId="{C2CD9ACB-8A9F-49A3-B006-E1BA75EB3184}" dt="2020-09-27T13:43:54.888" v="48" actId="47"/>
        <pc:sldMkLst>
          <pc:docMk/>
          <pc:sldMk cId="620554568" sldId="401"/>
        </pc:sldMkLst>
      </pc:sldChg>
      <pc:sldChg chg="del">
        <pc:chgData name="Samson Christopher" userId="6a13b5f1e64a53ae" providerId="LiveId" clId="{C2CD9ACB-8A9F-49A3-B006-E1BA75EB3184}" dt="2020-09-27T13:43:55.370" v="49" actId="47"/>
        <pc:sldMkLst>
          <pc:docMk/>
          <pc:sldMk cId="459594907" sldId="402"/>
        </pc:sldMkLst>
      </pc:sldChg>
      <pc:sldChg chg="del">
        <pc:chgData name="Samson Christopher" userId="6a13b5f1e64a53ae" providerId="LiveId" clId="{C2CD9ACB-8A9F-49A3-B006-E1BA75EB3184}" dt="2020-09-27T13:43:56.022" v="50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C1F7E-FB07-4F81-A34A-402BF5F8143D}"/>
              </a:ext>
            </a:extLst>
          </p:cNvPr>
          <p:cNvSpPr txBox="1"/>
          <p:nvPr/>
        </p:nvSpPr>
        <p:spPr>
          <a:xfrm>
            <a:off x="1881580" y="5377237"/>
            <a:ext cx="84288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ÁúR</a:t>
            </a:r>
            <a:r>
              <a:rPr lang="en-US" dirty="0"/>
              <a:t> </a:t>
            </a:r>
            <a:r>
              <a:rPr lang="en-US" dirty="0" err="1"/>
              <a:t>ùRôe¡V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Gu²p Au× </a:t>
            </a:r>
            <a:r>
              <a:rPr lang="en-US" dirty="0" err="1"/>
              <a:t>áokRôo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F89AA-977E-4934-ACD4-72264AEF541E}"/>
              </a:ext>
            </a:extLst>
          </p:cNvPr>
          <p:cNvSpPr txBox="1"/>
          <p:nvPr/>
        </p:nvSpPr>
        <p:spPr>
          <a:xfrm>
            <a:off x="1915136" y="5377237"/>
            <a:ext cx="83617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TûLVôn</a:t>
            </a:r>
            <a:r>
              <a:rPr lang="en-US" dirty="0"/>
              <a:t> ¨u\ </a:t>
            </a:r>
            <a:r>
              <a:rPr lang="en-US" dirty="0" err="1"/>
              <a:t>TôYm</a:t>
            </a:r>
            <a:r>
              <a:rPr lang="en-US" dirty="0"/>
              <a:t> </a:t>
            </a:r>
            <a:r>
              <a:rPr lang="en-US" dirty="0" err="1"/>
              <a:t>RLojRôo</a:t>
            </a:r>
            <a:r>
              <a:rPr lang="en-US" dirty="0"/>
              <a:t> </a:t>
            </a:r>
            <a:r>
              <a:rPr lang="en-US" dirty="0" err="1"/>
              <a:t>NûT«p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ùNÛj§ÓúYôm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35FE1-2AAE-4042-8EF8-02638DC496E3}"/>
              </a:ext>
            </a:extLst>
          </p:cNvPr>
          <p:cNvSpPr txBox="1"/>
          <p:nvPr/>
        </p:nvSpPr>
        <p:spPr>
          <a:xfrm>
            <a:off x="1881580" y="5377236"/>
            <a:ext cx="84288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Ø¥Ü </a:t>
            </a:r>
            <a:r>
              <a:rPr lang="en-US" dirty="0" err="1"/>
              <a:t>YûWÙm</a:t>
            </a:r>
            <a:r>
              <a:rPr lang="en-US" dirty="0"/>
              <a:t> Au× </a:t>
            </a:r>
            <a:r>
              <a:rPr lang="en-US" dirty="0" err="1"/>
              <a:t>áokRôo</a:t>
            </a:r>
            <a:r>
              <a:rPr lang="en-US" dirty="0"/>
              <a:t> </a:t>
            </a:r>
            <a:r>
              <a:rPr lang="en-US" dirty="0" err="1"/>
              <a:t>A¥ûU</a:t>
            </a:r>
            <a:r>
              <a:rPr lang="en-US" dirty="0"/>
              <a:t> </a:t>
            </a:r>
            <a:r>
              <a:rPr lang="en-US" dirty="0" err="1"/>
              <a:t>YôrYûPV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16BC9-AFF7-45AB-9CCC-26424331E55E}"/>
              </a:ext>
            </a:extLst>
          </p:cNvPr>
          <p:cNvSpPr txBox="1"/>
          <p:nvPr/>
        </p:nvSpPr>
        <p:spPr>
          <a:xfrm>
            <a:off x="1827052" y="5377237"/>
            <a:ext cx="85378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AY¬u</a:t>
            </a:r>
            <a:r>
              <a:rPr lang="en-US" dirty="0"/>
              <a:t> </a:t>
            </a:r>
            <a:r>
              <a:rPr lang="en-US" dirty="0" err="1"/>
              <a:t>YÚûL</a:t>
            </a:r>
            <a:r>
              <a:rPr lang="en-US" dirty="0"/>
              <a:t> </a:t>
            </a:r>
            <a:r>
              <a:rPr lang="en-US" dirty="0" err="1"/>
              <a:t>Sô°p</a:t>
            </a:r>
            <a:r>
              <a:rPr lang="en-US" dirty="0"/>
              <a:t> </a:t>
            </a:r>
            <a:r>
              <a:rPr lang="en-US" dirty="0" err="1"/>
              <a:t>Sôàm</a:t>
            </a:r>
            <a:r>
              <a:rPr lang="en-US" dirty="0"/>
              <a:t> </a:t>
            </a:r>
            <a:r>
              <a:rPr lang="en-US" dirty="0" err="1"/>
              <a:t>AYûWl</a:t>
            </a:r>
            <a:r>
              <a:rPr lang="en-US" dirty="0"/>
              <a:t> </a:t>
            </a:r>
            <a:r>
              <a:rPr lang="en-US" dirty="0" err="1"/>
              <a:t>úTôX</a:t>
            </a:r>
            <a:r>
              <a:rPr lang="en-US" dirty="0"/>
              <a:t> </a:t>
            </a:r>
            <a:r>
              <a:rPr lang="en-US" dirty="0" err="1"/>
              <a:t>Uô±ÓúYu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A1778-1B9E-4CE3-A087-CA7ED64CA59D}"/>
              </a:ext>
            </a:extLst>
          </p:cNvPr>
          <p:cNvSpPr txBox="1"/>
          <p:nvPr/>
        </p:nvSpPr>
        <p:spPr>
          <a:xfrm>
            <a:off x="1687585" y="5377237"/>
            <a:ext cx="881683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úSN¬u</a:t>
            </a:r>
            <a:r>
              <a:rPr lang="en-US" dirty="0"/>
              <a:t> Au× </a:t>
            </a:r>
            <a:r>
              <a:rPr lang="en-US" dirty="0" err="1"/>
              <a:t>GkRu</a:t>
            </a:r>
            <a:r>
              <a:rPr lang="en-US" dirty="0"/>
              <a:t> Es[</a:t>
            </a:r>
            <a:r>
              <a:rPr lang="en-US" dirty="0" err="1"/>
              <a:t>jûR</a:t>
            </a:r>
            <a:r>
              <a:rPr lang="en-US" dirty="0"/>
              <a:t> </a:t>
            </a:r>
            <a:r>
              <a:rPr lang="en-US" dirty="0" err="1"/>
              <a:t>ùSÚd</a:t>
            </a:r>
            <a:r>
              <a:rPr lang="en-US" dirty="0"/>
              <a:t>¡ </a:t>
            </a:r>
            <a:r>
              <a:rPr lang="en-US" dirty="0" err="1"/>
              <a:t>H®ÓúR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336C9-B969-4614-AB3E-2367A2398AB5}"/>
              </a:ext>
            </a:extLst>
          </p:cNvPr>
          <p:cNvSpPr txBox="1"/>
          <p:nvPr/>
        </p:nvSpPr>
        <p:spPr>
          <a:xfrm>
            <a:off x="2091305" y="5377237"/>
            <a:ext cx="80093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ÑLkR</a:t>
            </a:r>
            <a:r>
              <a:rPr lang="en-US" dirty="0"/>
              <a:t> </a:t>
            </a:r>
            <a:r>
              <a:rPr lang="en-US" dirty="0" err="1"/>
              <a:t>YôNû</a:t>
            </a:r>
            <a:r>
              <a:rPr lang="en-US" dirty="0"/>
              <a:t>] </a:t>
            </a:r>
            <a:r>
              <a:rPr lang="en-US" dirty="0" err="1"/>
              <a:t>T­Vôn</a:t>
            </a:r>
            <a:r>
              <a:rPr lang="en-US" dirty="0"/>
              <a:t> </a:t>
            </a:r>
            <a:r>
              <a:rPr lang="en-US" dirty="0" err="1"/>
              <a:t>RmûU</a:t>
            </a:r>
            <a:r>
              <a:rPr lang="en-US" dirty="0"/>
              <a:t> </a:t>
            </a:r>
            <a:r>
              <a:rPr lang="en-US" dirty="0" err="1"/>
              <a:t>EYkÕ</a:t>
            </a:r>
            <a:r>
              <a:rPr lang="en-US" dirty="0"/>
              <a:t> </a:t>
            </a:r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RkRôo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A6533-354B-4CE4-ADDF-FC69504DA6A2}"/>
              </a:ext>
            </a:extLst>
          </p:cNvPr>
          <p:cNvSpPr txBox="1"/>
          <p:nvPr/>
        </p:nvSpPr>
        <p:spPr>
          <a:xfrm>
            <a:off x="1054216" y="5377238"/>
            <a:ext cx="100835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Gu²p Au× </a:t>
            </a:r>
            <a:r>
              <a:rPr lang="en-US" dirty="0" err="1"/>
              <a:t>áokRRôúX</a:t>
            </a:r>
            <a:r>
              <a:rPr lang="en-US" dirty="0"/>
              <a:t> </a:t>
            </a:r>
          </a:p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AYodLôn</a:t>
            </a:r>
            <a:r>
              <a:rPr lang="en-US" dirty="0"/>
              <a:t> </a:t>
            </a:r>
            <a:r>
              <a:rPr lang="en-US" dirty="0" err="1"/>
              <a:t>AolT¦júRu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FDF92-70FC-4E80-A3AF-EBC6895E12B2}"/>
              </a:ext>
            </a:extLst>
          </p:cNvPr>
          <p:cNvSpPr txBox="1"/>
          <p:nvPr/>
        </p:nvSpPr>
        <p:spPr>
          <a:xfrm>
            <a:off x="1553361" y="5377237"/>
            <a:ext cx="90852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¡±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Au©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­ÚkÕ</a:t>
            </a:r>
            <a:r>
              <a:rPr lang="en-US" dirty="0"/>
              <a:t> </a:t>
            </a:r>
          </a:p>
          <a:p>
            <a:r>
              <a:rPr lang="en-US" dirty="0"/>
              <a:t>©¬dL </a:t>
            </a:r>
            <a:r>
              <a:rPr lang="en-US" dirty="0" err="1"/>
              <a:t>VôWôp</a:t>
            </a:r>
            <a:r>
              <a:rPr lang="en-US" dirty="0"/>
              <a:t> </a:t>
            </a:r>
            <a:r>
              <a:rPr lang="en-US" dirty="0" err="1"/>
              <a:t>áÓm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9DCDE-18CB-46DB-B7C9-A8CB1D8B7D2F}"/>
              </a:ext>
            </a:extLst>
          </p:cNvPr>
          <p:cNvSpPr txBox="1"/>
          <p:nvPr/>
        </p:nvSpPr>
        <p:spPr>
          <a:xfrm>
            <a:off x="1898358" y="5377238"/>
            <a:ext cx="839528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EVoúYô</a:t>
            </a:r>
            <a:r>
              <a:rPr lang="en-US" dirty="0"/>
              <a:t> </a:t>
            </a:r>
            <a:r>
              <a:rPr lang="en-US" dirty="0" err="1"/>
              <a:t>RôrúYô</a:t>
            </a:r>
            <a:r>
              <a:rPr lang="en-US" dirty="0"/>
              <a:t> </a:t>
            </a:r>
            <a:r>
              <a:rPr lang="en-US" dirty="0" err="1"/>
              <a:t>ÕuTm</a:t>
            </a:r>
            <a:r>
              <a:rPr lang="en-US" dirty="0"/>
              <a:t> </a:t>
            </a:r>
            <a:r>
              <a:rPr lang="en-US" dirty="0" err="1"/>
              <a:t>T£úVô</a:t>
            </a:r>
            <a:r>
              <a:rPr lang="en-US" dirty="0"/>
              <a:t> </a:t>
            </a:r>
            <a:r>
              <a:rPr lang="en-US" dirty="0" err="1"/>
              <a:t>Øtßm</a:t>
            </a:r>
            <a:r>
              <a:rPr lang="en-US" dirty="0"/>
              <a:t> </a:t>
            </a:r>
            <a:r>
              <a:rPr lang="en-US" dirty="0" err="1"/>
              <a:t>ù_Vm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ùTt±ÓúYu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2DBF4-89FE-42F2-99A0-B5B66E56E42B}"/>
              </a:ext>
            </a:extLst>
          </p:cNvPr>
          <p:cNvSpPr txBox="1"/>
          <p:nvPr/>
        </p:nvSpPr>
        <p:spPr>
          <a:xfrm>
            <a:off x="2447837" y="5377237"/>
            <a:ext cx="729632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Gmªp</a:t>
            </a:r>
            <a:r>
              <a:rPr lang="en-US" dirty="0"/>
              <a:t> Au× </a:t>
            </a:r>
            <a:r>
              <a:rPr lang="en-US" dirty="0" err="1"/>
              <a:t>áokRRôúX</a:t>
            </a:r>
            <a:r>
              <a:rPr lang="en-US" dirty="0"/>
              <a:t> </a:t>
            </a:r>
            <a:r>
              <a:rPr lang="en-US" dirty="0" err="1"/>
              <a:t>RmûU</a:t>
            </a:r>
            <a:r>
              <a:rPr lang="en-US" dirty="0"/>
              <a:t> §</a:t>
            </a:r>
            <a:r>
              <a:rPr lang="en-US" dirty="0" err="1"/>
              <a:t>VôLm</a:t>
            </a:r>
            <a:r>
              <a:rPr lang="en-US" dirty="0"/>
              <a:t> </a:t>
            </a:r>
            <a:r>
              <a:rPr lang="en-US" dirty="0" err="1"/>
              <a:t>ùNnRôo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04832-A74B-4FC8-97FD-D06AE459CC34}"/>
              </a:ext>
            </a:extLst>
          </p:cNvPr>
          <p:cNvSpPr txBox="1"/>
          <p:nvPr/>
        </p:nvSpPr>
        <p:spPr>
          <a:xfrm>
            <a:off x="1919331" y="5377237"/>
            <a:ext cx="835333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AYÚPu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Aû</a:t>
            </a:r>
            <a:r>
              <a:rPr lang="en-US" dirty="0"/>
              <a:t>\</a:t>
            </a:r>
            <a:r>
              <a:rPr lang="en-US" dirty="0" err="1"/>
              <a:t>ÙiúPú</a:t>
            </a:r>
            <a:r>
              <a:rPr lang="en-US" dirty="0"/>
              <a:t>] </a:t>
            </a:r>
            <a:r>
              <a:rPr lang="en-US" dirty="0" err="1"/>
              <a:t>AYúW</a:t>
            </a:r>
            <a:r>
              <a:rPr lang="en-US" dirty="0"/>
              <a:t> Gu²p </a:t>
            </a:r>
            <a:r>
              <a:rPr lang="en-US" dirty="0" err="1"/>
              <a:t>Ë®d</a:t>
            </a:r>
            <a:r>
              <a:rPr lang="en-US" dirty="0"/>
              <a:t>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EB3B3-695E-4AE8-ACA4-028388C0B1C7}"/>
              </a:ext>
            </a:extLst>
          </p:cNvPr>
          <p:cNvSpPr txBox="1"/>
          <p:nvPr/>
        </p:nvSpPr>
        <p:spPr>
          <a:xfrm>
            <a:off x="2263280" y="5377237"/>
            <a:ext cx="766544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A±Üd</a:t>
            </a:r>
            <a:r>
              <a:rPr lang="en-US" dirty="0"/>
              <a:t> </a:t>
            </a:r>
            <a:r>
              <a:rPr lang="en-US" dirty="0" err="1"/>
              <a:t>ùLhPô</a:t>
            </a:r>
            <a:r>
              <a:rPr lang="en-US" dirty="0"/>
              <a:t>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Au©p</a:t>
            </a:r>
            <a:r>
              <a:rPr lang="en-US" dirty="0"/>
              <a:t> </a:t>
            </a:r>
            <a:r>
              <a:rPr lang="en-US" dirty="0" err="1"/>
              <a:t>ALXm</a:t>
            </a:r>
            <a:r>
              <a:rPr lang="en-US" dirty="0"/>
              <a:t> </a:t>
            </a:r>
            <a:r>
              <a:rPr lang="en-US" dirty="0" err="1"/>
              <a:t>BZØiúPô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141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2020-09-27T13:46:07Z</dcterms:modified>
</cp:coreProperties>
</file>