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14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13:02.441" v="207" actId="1035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1:17.873" v="133" actId="1035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mod">
        <pc:chgData name="Samson Christopher" userId="6a13b5f1e64a53ae" providerId="LiveId" clId="{26A254E1-1F58-4D8D-B136-ACA336B298C2}" dt="2020-04-08T19:11:42.408" v="149" actId="1036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mod">
        <pc:chgData name="Samson Christopher" userId="6a13b5f1e64a53ae" providerId="LiveId" clId="{26A254E1-1F58-4D8D-B136-ACA336B298C2}" dt="2020-04-08T19:11:54.647" v="151" actId="1036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mod">
        <pc:chgData name="Samson Christopher" userId="6a13b5f1e64a53ae" providerId="LiveId" clId="{26A254E1-1F58-4D8D-B136-ACA336B298C2}" dt="2020-04-08T19:12:07.764" v="158" actId="1036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mod">
        <pc:chgData name="Samson Christopher" userId="6a13b5f1e64a53ae" providerId="LiveId" clId="{26A254E1-1F58-4D8D-B136-ACA336B298C2}" dt="2020-04-08T19:12:16.885" v="165" actId="1035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mod">
        <pc:chgData name="Samson Christopher" userId="6a13b5f1e64a53ae" providerId="LiveId" clId="{26A254E1-1F58-4D8D-B136-ACA336B298C2}" dt="2020-04-08T19:12:26.281" v="169" actId="1036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mod">
        <pc:chgData name="Samson Christopher" userId="6a13b5f1e64a53ae" providerId="LiveId" clId="{26A254E1-1F58-4D8D-B136-ACA336B298C2}" dt="2020-04-08T19:12:37.804" v="181" actId="1035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mod">
        <pc:chgData name="Samson Christopher" userId="6a13b5f1e64a53ae" providerId="LiveId" clId="{26A254E1-1F58-4D8D-B136-ACA336B298C2}" dt="2020-04-08T19:12:46.317" v="187" actId="1036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mod">
        <pc:chgData name="Samson Christopher" userId="6a13b5f1e64a53ae" providerId="LiveId" clId="{26A254E1-1F58-4D8D-B136-ACA336B298C2}" dt="2020-04-08T19:12:53.704" v="191" actId="1036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mod">
        <pc:chgData name="Samson Christopher" userId="6a13b5f1e64a53ae" providerId="LiveId" clId="{26A254E1-1F58-4D8D-B136-ACA336B298C2}" dt="2020-04-08T19:13:02.441" v="207" actId="1035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modSp add mod">
        <pc:chgData name="Samson Christopher" userId="6a13b5f1e64a53ae" providerId="LiveId" clId="{26A254E1-1F58-4D8D-B136-ACA336B298C2}" dt="2020-04-08T19:11:29.196" v="138" actId="1036"/>
        <pc:sldMkLst>
          <pc:docMk/>
          <pc:sldMk cId="3699676782" sldId="414"/>
        </pc:sldMkLst>
        <pc:spChg chg="add mod">
          <ac:chgData name="Samson Christopher" userId="6a13b5f1e64a53ae" providerId="LiveId" clId="{26A254E1-1F58-4D8D-B136-ACA336B298C2}" dt="2020-04-08T19:11:29.196" v="138" actId="1036"/>
          <ac:spMkLst>
            <pc:docMk/>
            <pc:sldMk cId="3699676782" sldId="414"/>
            <ac:spMk id="2" creationId="{06E19D3E-627A-4985-B61C-E0F0CD36B6AF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5086D723-CB3D-426E-970A-06FC50F0D283}"/>
    <pc:docChg chg="modSld">
      <pc:chgData name="Samson Christopher" userId="6a13b5f1e64a53ae" providerId="LiveId" clId="{5086D723-CB3D-426E-970A-06FC50F0D283}" dt="2020-10-23T08:48:54.787" v="1" actId="20577"/>
      <pc:docMkLst>
        <pc:docMk/>
      </pc:docMkLst>
      <pc:sldChg chg="modSp mod">
        <pc:chgData name="Samson Christopher" userId="6a13b5f1e64a53ae" providerId="LiveId" clId="{5086D723-CB3D-426E-970A-06FC50F0D283}" dt="2020-10-23T08:48:54.787" v="1" actId="20577"/>
        <pc:sldMkLst>
          <pc:docMk/>
          <pc:sldMk cId="3669512141" sldId="400"/>
        </pc:sldMkLst>
        <pc:spChg chg="mod">
          <ac:chgData name="Samson Christopher" userId="6a13b5f1e64a53ae" providerId="LiveId" clId="{5086D723-CB3D-426E-970A-06FC50F0D283}" dt="2020-10-23T08:48:54.787" v="1" actId="20577"/>
          <ac:spMkLst>
            <pc:docMk/>
            <pc:sldMk cId="3669512141" sldId="400"/>
            <ac:spMk id="2" creationId="{8C9208DD-1B0D-4B7D-954E-3C26259F44C4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208DD-1B0D-4B7D-954E-3C26259F44C4}"/>
              </a:ext>
            </a:extLst>
          </p:cNvPr>
          <p:cNvSpPr/>
          <p:nvPr/>
        </p:nvSpPr>
        <p:spPr>
          <a:xfrm>
            <a:off x="-2975554" y="5314669"/>
            <a:ext cx="181431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AkúRô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¬«p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51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AC37D-86E4-4A99-BF48-CBC4BDAB6BEC}"/>
              </a:ext>
            </a:extLst>
          </p:cNvPr>
          <p:cNvSpPr/>
          <p:nvPr/>
        </p:nvSpPr>
        <p:spPr>
          <a:xfrm>
            <a:off x="-3721752" y="5296966"/>
            <a:ext cx="19635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Lôh£ûVd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]±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×¬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8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7A07B-26CD-4DC9-8A76-B6CC43844C89}"/>
              </a:ext>
            </a:extLst>
          </p:cNvPr>
          <p:cNvSpPr/>
          <p:nvPr/>
        </p:nvSpPr>
        <p:spPr>
          <a:xfrm>
            <a:off x="-4138533" y="5323300"/>
            <a:ext cx="20469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YÚúYù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EiûUÙPu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19D3E-627A-4985-B61C-E0F0CD36B6AF}"/>
              </a:ext>
            </a:extLst>
          </p:cNvPr>
          <p:cNvSpPr/>
          <p:nvPr/>
        </p:nvSpPr>
        <p:spPr>
          <a:xfrm>
            <a:off x="-3321001" y="5322844"/>
            <a:ext cx="18834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Uôh£ûU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k§ZkúRôWôn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ÏÚûNj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ùR¬kùRÓjRôúW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67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19819-89B3-43F0-83A5-B4C42B57FF0B}"/>
              </a:ext>
            </a:extLst>
          </p:cNvPr>
          <p:cNvSpPr/>
          <p:nvPr/>
        </p:nvSpPr>
        <p:spPr>
          <a:xfrm>
            <a:off x="-2743921" y="5314670"/>
            <a:ext cx="17679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úXôLjúRôP¯VôÕ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¬«u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Ai¥PúY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1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A3AD2-726A-4935-A86E-DEAF8D2C796F}"/>
              </a:ext>
            </a:extLst>
          </p:cNvPr>
          <p:cNvSpPr/>
          <p:nvPr/>
        </p:nvSpPr>
        <p:spPr>
          <a:xfrm>
            <a:off x="-2526714" y="5296966"/>
            <a:ext cx="172454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AZÏªpûX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kR¬V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úLÓt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0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74EA4D-ECE4-4D4E-8DFA-F65F6009A45E}"/>
              </a:ext>
            </a:extLst>
          </p:cNvPr>
          <p:cNvSpPr/>
          <p:nvPr/>
        </p:nvSpPr>
        <p:spPr>
          <a:xfrm>
            <a:off x="-1443084" y="5305592"/>
            <a:ext cx="15078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TX¨kûRLs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ÑUkRôÛúU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ô«Wm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5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D04CCC-DB77-44B4-BF4C-97001AB14078}"/>
              </a:ext>
            </a:extLst>
          </p:cNvPr>
          <p:cNvSpPr/>
          <p:nvPr/>
        </p:nvSpPr>
        <p:spPr>
          <a:xfrm>
            <a:off x="-3034865" y="5322844"/>
            <a:ext cx="18261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Øs°p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ùNqYe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A¦kÕm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B¦Ls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2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CA11E-4DC4-4F6F-958E-4C187B48A477}"/>
              </a:ext>
            </a:extLst>
          </p:cNvPr>
          <p:cNvSpPr/>
          <p:nvPr/>
        </p:nvSpPr>
        <p:spPr>
          <a:xfrm>
            <a:off x="-1993715" y="5314218"/>
            <a:ext cx="16179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Y¥kRYo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YÚk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U¥úYôûWÙm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Áh¥PúY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23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FD699-4B10-44E7-91A2-81D9CA80497D}"/>
              </a:ext>
            </a:extLst>
          </p:cNvPr>
          <p:cNvSpPr/>
          <p:nvPr/>
        </p:nvSpPr>
        <p:spPr>
          <a:xfrm>
            <a:off x="-2543545" y="5314218"/>
            <a:ext cx="17279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AuT¬u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</a:p>
        </p:txBody>
      </p:sp>
    </p:spTree>
    <p:extLst>
      <p:ext uri="{BB962C8B-B14F-4D97-AF65-F5344CB8AC3E}">
        <p14:creationId xmlns:p14="http://schemas.microsoft.com/office/powerpoint/2010/main" val="235583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97269A-5510-4306-9C57-9349E4B9EA71}"/>
              </a:ext>
            </a:extLst>
          </p:cNvPr>
          <p:cNvSpPr/>
          <p:nvPr/>
        </p:nvSpPr>
        <p:spPr>
          <a:xfrm>
            <a:off x="-3454051" y="5314218"/>
            <a:ext cx="19100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¨Rm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YôÝúYu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TôûRûV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ùRôPokúR¡PúY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6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166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2020-10-23T08:48:56Z</dcterms:modified>
</cp:coreProperties>
</file>