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94AC0919-A45E-43C6-A111-019C72B7C27C}"/>
    <pc:docChg chg="undo custSel delSld modSld">
      <pc:chgData name="Samson Christopher" userId="6a13b5f1e64a53ae" providerId="LiveId" clId="{94AC0919-A45E-43C6-A111-019C72B7C27C}" dt="2020-09-27T13:53:02.577" v="764" actId="1035"/>
      <pc:docMkLst>
        <pc:docMk/>
      </pc:docMkLst>
      <pc:sldChg chg="del">
        <pc:chgData name="Samson Christopher" userId="6a13b5f1e64a53ae" providerId="LiveId" clId="{94AC0919-A45E-43C6-A111-019C72B7C27C}" dt="2020-09-27T13:48:32.967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94AC0919-A45E-43C6-A111-019C72B7C27C}" dt="2020-09-27T13:51:37.696" v="117" actId="1035"/>
        <pc:sldMkLst>
          <pc:docMk/>
          <pc:sldMk cId="1777894342" sldId="389"/>
        </pc:sldMkLst>
        <pc:spChg chg="add mod">
          <ac:chgData name="Samson Christopher" userId="6a13b5f1e64a53ae" providerId="LiveId" clId="{94AC0919-A45E-43C6-A111-019C72B7C27C}" dt="2020-09-27T13:51:37.696" v="117" actId="1035"/>
          <ac:spMkLst>
            <pc:docMk/>
            <pc:sldMk cId="1777894342" sldId="389"/>
            <ac:spMk id="4" creationId="{CF0A73EE-3274-4AF2-BF7B-25D3CBE0616B}"/>
          </ac:spMkLst>
        </pc:spChg>
      </pc:sldChg>
      <pc:sldChg chg="addSp modSp mod">
        <pc:chgData name="Samson Christopher" userId="6a13b5f1e64a53ae" providerId="LiveId" clId="{94AC0919-A45E-43C6-A111-019C72B7C27C}" dt="2020-09-27T13:51:44.108" v="177" actId="1036"/>
        <pc:sldMkLst>
          <pc:docMk/>
          <pc:sldMk cId="850099564" sldId="390"/>
        </pc:sldMkLst>
        <pc:spChg chg="add mod">
          <ac:chgData name="Samson Christopher" userId="6a13b5f1e64a53ae" providerId="LiveId" clId="{94AC0919-A45E-43C6-A111-019C72B7C27C}" dt="2020-09-27T13:51:44.108" v="177" actId="1036"/>
          <ac:spMkLst>
            <pc:docMk/>
            <pc:sldMk cId="850099564" sldId="390"/>
            <ac:spMk id="4" creationId="{30329E71-E349-4356-A354-14135808B326}"/>
          </ac:spMkLst>
        </pc:spChg>
      </pc:sldChg>
      <pc:sldChg chg="addSp modSp mod">
        <pc:chgData name="Samson Christopher" userId="6a13b5f1e64a53ae" providerId="LiveId" clId="{94AC0919-A45E-43C6-A111-019C72B7C27C}" dt="2020-09-27T13:51:49.767" v="224" actId="1035"/>
        <pc:sldMkLst>
          <pc:docMk/>
          <pc:sldMk cId="944968354" sldId="391"/>
        </pc:sldMkLst>
        <pc:spChg chg="add mod">
          <ac:chgData name="Samson Christopher" userId="6a13b5f1e64a53ae" providerId="LiveId" clId="{94AC0919-A45E-43C6-A111-019C72B7C27C}" dt="2020-09-27T13:51:49.767" v="224" actId="1035"/>
          <ac:spMkLst>
            <pc:docMk/>
            <pc:sldMk cId="944968354" sldId="391"/>
            <ac:spMk id="4" creationId="{79E3EE7D-6ED7-4874-975C-8C1B6BF700BE}"/>
          </ac:spMkLst>
        </pc:spChg>
      </pc:sldChg>
      <pc:sldChg chg="addSp modSp mod">
        <pc:chgData name="Samson Christopher" userId="6a13b5f1e64a53ae" providerId="LiveId" clId="{94AC0919-A45E-43C6-A111-019C72B7C27C}" dt="2020-09-27T13:51:56.918" v="284" actId="1035"/>
        <pc:sldMkLst>
          <pc:docMk/>
          <pc:sldMk cId="1414681237" sldId="392"/>
        </pc:sldMkLst>
        <pc:spChg chg="add mod">
          <ac:chgData name="Samson Christopher" userId="6a13b5f1e64a53ae" providerId="LiveId" clId="{94AC0919-A45E-43C6-A111-019C72B7C27C}" dt="2020-09-27T13:51:56.918" v="284" actId="1035"/>
          <ac:spMkLst>
            <pc:docMk/>
            <pc:sldMk cId="1414681237" sldId="392"/>
            <ac:spMk id="4" creationId="{63D73A45-05DC-4324-A9F0-C4178E6AAA89}"/>
          </ac:spMkLst>
        </pc:spChg>
      </pc:sldChg>
      <pc:sldChg chg="addSp modSp mod">
        <pc:chgData name="Samson Christopher" userId="6a13b5f1e64a53ae" providerId="LiveId" clId="{94AC0919-A45E-43C6-A111-019C72B7C27C}" dt="2020-09-27T13:52:04.371" v="345" actId="1035"/>
        <pc:sldMkLst>
          <pc:docMk/>
          <pc:sldMk cId="4103851070" sldId="393"/>
        </pc:sldMkLst>
        <pc:spChg chg="add mod">
          <ac:chgData name="Samson Christopher" userId="6a13b5f1e64a53ae" providerId="LiveId" clId="{94AC0919-A45E-43C6-A111-019C72B7C27C}" dt="2020-09-27T13:52:04.371" v="345" actId="1035"/>
          <ac:spMkLst>
            <pc:docMk/>
            <pc:sldMk cId="4103851070" sldId="393"/>
            <ac:spMk id="4" creationId="{3E7239DF-E91D-4FAD-A39D-47AC551A5D95}"/>
          </ac:spMkLst>
        </pc:spChg>
      </pc:sldChg>
      <pc:sldChg chg="addSp modSp mod">
        <pc:chgData name="Samson Christopher" userId="6a13b5f1e64a53ae" providerId="LiveId" clId="{94AC0919-A45E-43C6-A111-019C72B7C27C}" dt="2020-09-27T13:52:11.079" v="398" actId="1035"/>
        <pc:sldMkLst>
          <pc:docMk/>
          <pc:sldMk cId="659567130" sldId="394"/>
        </pc:sldMkLst>
        <pc:spChg chg="add mod">
          <ac:chgData name="Samson Christopher" userId="6a13b5f1e64a53ae" providerId="LiveId" clId="{94AC0919-A45E-43C6-A111-019C72B7C27C}" dt="2020-09-27T13:52:11.079" v="398" actId="1035"/>
          <ac:spMkLst>
            <pc:docMk/>
            <pc:sldMk cId="659567130" sldId="394"/>
            <ac:spMk id="4" creationId="{5C9B26E0-05B4-4AEE-A6A6-C35457DCD96C}"/>
          </ac:spMkLst>
        </pc:spChg>
      </pc:sldChg>
      <pc:sldChg chg="addSp modSp mod">
        <pc:chgData name="Samson Christopher" userId="6a13b5f1e64a53ae" providerId="LiveId" clId="{94AC0919-A45E-43C6-A111-019C72B7C27C}" dt="2020-09-27T13:52:20.145" v="453" actId="1035"/>
        <pc:sldMkLst>
          <pc:docMk/>
          <pc:sldMk cId="859356432" sldId="395"/>
        </pc:sldMkLst>
        <pc:spChg chg="add mod">
          <ac:chgData name="Samson Christopher" userId="6a13b5f1e64a53ae" providerId="LiveId" clId="{94AC0919-A45E-43C6-A111-019C72B7C27C}" dt="2020-09-27T13:52:20.145" v="453" actId="1035"/>
          <ac:spMkLst>
            <pc:docMk/>
            <pc:sldMk cId="859356432" sldId="395"/>
            <ac:spMk id="4" creationId="{9FB2B943-F159-4A0E-A925-99F3C983C8A5}"/>
          </ac:spMkLst>
        </pc:spChg>
      </pc:sldChg>
      <pc:sldChg chg="addSp modSp mod">
        <pc:chgData name="Samson Christopher" userId="6a13b5f1e64a53ae" providerId="LiveId" clId="{94AC0919-A45E-43C6-A111-019C72B7C27C}" dt="2020-09-27T13:52:27.993" v="512" actId="1035"/>
        <pc:sldMkLst>
          <pc:docMk/>
          <pc:sldMk cId="2025405914" sldId="396"/>
        </pc:sldMkLst>
        <pc:spChg chg="add mod">
          <ac:chgData name="Samson Christopher" userId="6a13b5f1e64a53ae" providerId="LiveId" clId="{94AC0919-A45E-43C6-A111-019C72B7C27C}" dt="2020-09-27T13:52:27.993" v="512" actId="1035"/>
          <ac:spMkLst>
            <pc:docMk/>
            <pc:sldMk cId="2025405914" sldId="396"/>
            <ac:spMk id="4" creationId="{9F73256B-DEA7-4EC3-92FF-608360CF6AFD}"/>
          </ac:spMkLst>
        </pc:spChg>
      </pc:sldChg>
      <pc:sldChg chg="addSp modSp mod">
        <pc:chgData name="Samson Christopher" userId="6a13b5f1e64a53ae" providerId="LiveId" clId="{94AC0919-A45E-43C6-A111-019C72B7C27C}" dt="2020-09-27T13:52:36.433" v="575" actId="1035"/>
        <pc:sldMkLst>
          <pc:docMk/>
          <pc:sldMk cId="2940326978" sldId="397"/>
        </pc:sldMkLst>
        <pc:spChg chg="add mod">
          <ac:chgData name="Samson Christopher" userId="6a13b5f1e64a53ae" providerId="LiveId" clId="{94AC0919-A45E-43C6-A111-019C72B7C27C}" dt="2020-09-27T13:52:36.433" v="575" actId="1035"/>
          <ac:spMkLst>
            <pc:docMk/>
            <pc:sldMk cId="2940326978" sldId="397"/>
            <ac:spMk id="4" creationId="{15AB6F58-F77D-43FA-A155-0A5527CD5BB1}"/>
          </ac:spMkLst>
        </pc:spChg>
      </pc:sldChg>
      <pc:sldChg chg="addSp modSp mod">
        <pc:chgData name="Samson Christopher" userId="6a13b5f1e64a53ae" providerId="LiveId" clId="{94AC0919-A45E-43C6-A111-019C72B7C27C}" dt="2020-09-27T13:52:43.749" v="634" actId="1035"/>
        <pc:sldMkLst>
          <pc:docMk/>
          <pc:sldMk cId="2964080828" sldId="398"/>
        </pc:sldMkLst>
        <pc:spChg chg="add mod">
          <ac:chgData name="Samson Christopher" userId="6a13b5f1e64a53ae" providerId="LiveId" clId="{94AC0919-A45E-43C6-A111-019C72B7C27C}" dt="2020-09-27T13:52:43.749" v="634" actId="1035"/>
          <ac:spMkLst>
            <pc:docMk/>
            <pc:sldMk cId="2964080828" sldId="398"/>
            <ac:spMk id="4" creationId="{BF541465-59A0-43C8-B3C4-B6DE82705E0E}"/>
          </ac:spMkLst>
        </pc:spChg>
      </pc:sldChg>
      <pc:sldChg chg="addSp modSp mod">
        <pc:chgData name="Samson Christopher" userId="6a13b5f1e64a53ae" providerId="LiveId" clId="{94AC0919-A45E-43C6-A111-019C72B7C27C}" dt="2020-09-27T13:52:51.487" v="691" actId="1035"/>
        <pc:sldMkLst>
          <pc:docMk/>
          <pc:sldMk cId="1883622595" sldId="399"/>
        </pc:sldMkLst>
        <pc:spChg chg="add mod">
          <ac:chgData name="Samson Christopher" userId="6a13b5f1e64a53ae" providerId="LiveId" clId="{94AC0919-A45E-43C6-A111-019C72B7C27C}" dt="2020-09-27T13:52:51.487" v="691" actId="1035"/>
          <ac:spMkLst>
            <pc:docMk/>
            <pc:sldMk cId="1883622595" sldId="399"/>
            <ac:spMk id="4" creationId="{7A3B891E-B723-4CD2-BB8B-5FD93BDC4745}"/>
          </ac:spMkLst>
        </pc:spChg>
      </pc:sldChg>
      <pc:sldChg chg="addSp modSp mod">
        <pc:chgData name="Samson Christopher" userId="6a13b5f1e64a53ae" providerId="LiveId" clId="{94AC0919-A45E-43C6-A111-019C72B7C27C}" dt="2020-09-27T13:53:02.577" v="764" actId="1035"/>
        <pc:sldMkLst>
          <pc:docMk/>
          <pc:sldMk cId="642142391" sldId="400"/>
        </pc:sldMkLst>
        <pc:spChg chg="add mod">
          <ac:chgData name="Samson Christopher" userId="6a13b5f1e64a53ae" providerId="LiveId" clId="{94AC0919-A45E-43C6-A111-019C72B7C27C}" dt="2020-09-27T13:53:02.577" v="764" actId="1035"/>
          <ac:spMkLst>
            <pc:docMk/>
            <pc:sldMk cId="642142391" sldId="400"/>
            <ac:spMk id="4" creationId="{29D40516-7AF9-4408-A870-0957CC750E70}"/>
          </ac:spMkLst>
        </pc:spChg>
      </pc:sldChg>
      <pc:sldChg chg="del">
        <pc:chgData name="Samson Christopher" userId="6a13b5f1e64a53ae" providerId="LiveId" clId="{94AC0919-A45E-43C6-A111-019C72B7C27C}" dt="2020-09-27T13:48:24.034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94AC0919-A45E-43C6-A111-019C72B7C27C}" dt="2020-09-27T13:48:24.507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94AC0919-A45E-43C6-A111-019C72B7C27C}" dt="2020-09-27T13:48:25.061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27-09-2020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27-09-2020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27-09-2020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27-09-2020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27-09-2020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27-09-2020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27-09-2020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27-09-2020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27-09-2020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27-09-2020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27-09-2020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27-09-2020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0A73EE-3274-4AF2-BF7B-25D3CBE0616B}"/>
              </a:ext>
            </a:extLst>
          </p:cNvPr>
          <p:cNvSpPr txBox="1"/>
          <p:nvPr/>
        </p:nvSpPr>
        <p:spPr>
          <a:xfrm>
            <a:off x="2691118" y="5377237"/>
            <a:ext cx="6809764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LpYô</a:t>
            </a:r>
            <a:r>
              <a:rPr lang="en-US" dirty="0"/>
              <a:t>¬«u </a:t>
            </a:r>
            <a:r>
              <a:rPr lang="en-US" dirty="0" err="1"/>
              <a:t>LÚûQ«úR</a:t>
            </a:r>
            <a:r>
              <a:rPr lang="en-US" dirty="0"/>
              <a:t> </a:t>
            </a:r>
            <a:r>
              <a:rPr lang="en-US" dirty="0" err="1"/>
              <a:t>LôVeL°p</a:t>
            </a:r>
            <a:r>
              <a:rPr lang="en-US" dirty="0"/>
              <a:t> </a:t>
            </a:r>
            <a:r>
              <a:rPr lang="en-US" dirty="0" err="1"/>
              <a:t>LôÔúR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541465-59A0-43C8-B3C4-B6DE82705E0E}"/>
              </a:ext>
            </a:extLst>
          </p:cNvPr>
          <p:cNvSpPr txBox="1"/>
          <p:nvPr/>
        </p:nvSpPr>
        <p:spPr>
          <a:xfrm>
            <a:off x="1869871" y="5377238"/>
            <a:ext cx="8452258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RkûRúV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Au©ûRúV</a:t>
            </a:r>
            <a:r>
              <a:rPr lang="en-US" dirty="0"/>
              <a:t> £</a:t>
            </a:r>
            <a:r>
              <a:rPr lang="en-US" dirty="0" err="1"/>
              <a:t>k§ójúR</a:t>
            </a:r>
            <a:r>
              <a:rPr lang="en-US" dirty="0"/>
              <a:t> </a:t>
            </a:r>
            <a:r>
              <a:rPr lang="en-US" dirty="0" err="1"/>
              <a:t>úNûY</a:t>
            </a:r>
            <a:r>
              <a:rPr lang="en-US" dirty="0"/>
              <a:t> </a:t>
            </a:r>
            <a:r>
              <a:rPr lang="en-US" dirty="0" err="1"/>
              <a:t>ùNnúYu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3B891E-B723-4CD2-BB8B-5FD93BDC4745}"/>
              </a:ext>
            </a:extLst>
          </p:cNvPr>
          <p:cNvSpPr txBox="1"/>
          <p:nvPr/>
        </p:nvSpPr>
        <p:spPr>
          <a:xfrm>
            <a:off x="2233918" y="5377237"/>
            <a:ext cx="7724164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Uà`û</a:t>
            </a:r>
            <a:r>
              <a:rPr lang="en-US" dirty="0"/>
              <a:t>] ¿o ¨û]</a:t>
            </a:r>
            <a:r>
              <a:rPr lang="en-US" dirty="0" err="1"/>
              <a:t>dLÜm</a:t>
            </a:r>
            <a:r>
              <a:rPr lang="en-US" dirty="0"/>
              <a:t> </a:t>
            </a:r>
            <a:r>
              <a:rPr lang="en-US" dirty="0" err="1"/>
              <a:t>AYû</a:t>
            </a:r>
            <a:r>
              <a:rPr lang="en-US" dirty="0"/>
              <a:t>] ®</a:t>
            </a:r>
            <a:r>
              <a:rPr lang="en-US" dirty="0" err="1"/>
              <a:t>Nô¬dLÜm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D40516-7AF9-4408-A870-0957CC750E70}"/>
              </a:ext>
            </a:extLst>
          </p:cNvPr>
          <p:cNvSpPr txBox="1"/>
          <p:nvPr/>
        </p:nvSpPr>
        <p:spPr>
          <a:xfrm>
            <a:off x="2007415" y="5368847"/>
            <a:ext cx="817716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Ui¦XYu</a:t>
            </a:r>
            <a:r>
              <a:rPr lang="en-US" dirty="0"/>
              <a:t> </a:t>
            </a:r>
            <a:r>
              <a:rPr lang="en-US" dirty="0" err="1"/>
              <a:t>GmUôj§Wm</a:t>
            </a:r>
            <a:r>
              <a:rPr lang="en-US" dirty="0"/>
              <a:t> </a:t>
            </a:r>
            <a:r>
              <a:rPr lang="en-US" dirty="0" err="1"/>
              <a:t>Uu</a:t>
            </a:r>
            <a:r>
              <a:rPr lang="en-US" dirty="0"/>
              <a:t>]</a:t>
            </a:r>
            <a:r>
              <a:rPr lang="en-US" dirty="0" err="1"/>
              <a:t>Yô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RVúY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329E71-E349-4356-A354-14135808B326}"/>
              </a:ext>
            </a:extLst>
          </p:cNvPr>
          <p:cNvSpPr txBox="1"/>
          <p:nvPr/>
        </p:nvSpPr>
        <p:spPr>
          <a:xfrm>
            <a:off x="2112278" y="5377238"/>
            <a:ext cx="7967444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LojRu</a:t>
            </a:r>
            <a:r>
              <a:rPr lang="en-US" dirty="0"/>
              <a:t> </a:t>
            </a:r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Tôo</a:t>
            </a:r>
            <a:r>
              <a:rPr lang="en-US" dirty="0"/>
              <a:t> E]</a:t>
            </a:r>
            <a:r>
              <a:rPr lang="en-US" dirty="0" err="1"/>
              <a:t>dLôn</a:t>
            </a:r>
            <a:r>
              <a:rPr lang="en-US" dirty="0"/>
              <a:t> </a:t>
            </a:r>
            <a:r>
              <a:rPr lang="en-US" dirty="0" err="1"/>
              <a:t>LxPeLs</a:t>
            </a:r>
            <a:r>
              <a:rPr lang="en-US" dirty="0"/>
              <a:t> </a:t>
            </a:r>
            <a:r>
              <a:rPr lang="en-US" dirty="0" err="1"/>
              <a:t>N¡jRôúW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E3EE7D-6ED7-4874-975C-8C1B6BF700BE}"/>
              </a:ext>
            </a:extLst>
          </p:cNvPr>
          <p:cNvSpPr txBox="1"/>
          <p:nvPr/>
        </p:nvSpPr>
        <p:spPr>
          <a:xfrm>
            <a:off x="1171662" y="5385626"/>
            <a:ext cx="984867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®</a:t>
            </a:r>
            <a:r>
              <a:rPr lang="en-US" dirty="0" err="1"/>
              <a:t>ûXúV</a:t>
            </a:r>
            <a:r>
              <a:rPr lang="en-US" dirty="0"/>
              <a:t>\l </a:t>
            </a:r>
            <a:r>
              <a:rPr lang="en-US" dirty="0" err="1"/>
              <a:t>ùTt</a:t>
            </a:r>
            <a:r>
              <a:rPr lang="en-US" dirty="0"/>
              <a:t>\ §</a:t>
            </a:r>
            <a:r>
              <a:rPr lang="en-US" dirty="0" err="1"/>
              <a:t>ÚWjRúU</a:t>
            </a:r>
            <a:r>
              <a:rPr lang="en-US" dirty="0"/>
              <a:t> - </a:t>
            </a:r>
            <a:r>
              <a:rPr lang="en-US" dirty="0" err="1"/>
              <a:t>AYo</a:t>
            </a:r>
            <a:r>
              <a:rPr lang="en-US" dirty="0"/>
              <a:t> ®Xô®²uß </a:t>
            </a:r>
            <a:r>
              <a:rPr lang="en-US" dirty="0" err="1"/>
              <a:t>TôÙúR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D73A45-05DC-4324-A9F0-C4178E6AAA89}"/>
              </a:ext>
            </a:extLst>
          </p:cNvPr>
          <p:cNvSpPr txBox="1"/>
          <p:nvPr/>
        </p:nvSpPr>
        <p:spPr>
          <a:xfrm>
            <a:off x="1587966" y="5377237"/>
            <a:ext cx="9016068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®</a:t>
            </a:r>
            <a:r>
              <a:rPr lang="en-US" dirty="0" err="1"/>
              <a:t>ûXúV</a:t>
            </a:r>
            <a:r>
              <a:rPr lang="en-US" dirty="0"/>
              <a:t>\l </a:t>
            </a:r>
            <a:r>
              <a:rPr lang="en-US" dirty="0" err="1"/>
              <a:t>ùTtú</a:t>
            </a:r>
            <a:r>
              <a:rPr lang="en-US" dirty="0"/>
              <a:t>\ô]</a:t>
            </a:r>
            <a:r>
              <a:rPr lang="en-US" dirty="0" err="1"/>
              <a:t>ôn</a:t>
            </a:r>
            <a:r>
              <a:rPr lang="en-US" dirty="0"/>
              <a:t> </a:t>
            </a:r>
            <a:r>
              <a:rPr lang="en-US" dirty="0" err="1"/>
              <a:t>Euû</a:t>
            </a:r>
            <a:r>
              <a:rPr lang="en-US" dirty="0"/>
              <a:t>] </a:t>
            </a:r>
            <a:r>
              <a:rPr lang="en-US" dirty="0" err="1"/>
              <a:t>Uôt</a:t>
            </a:r>
            <a:r>
              <a:rPr lang="en-US" dirty="0"/>
              <a:t>\ ®</a:t>
            </a:r>
            <a:r>
              <a:rPr lang="en-US" dirty="0" err="1"/>
              <a:t>ûXVôL</a:t>
            </a:r>
            <a:r>
              <a:rPr lang="en-US" dirty="0"/>
              <a:t> </a:t>
            </a:r>
            <a:r>
              <a:rPr lang="en-US" dirty="0" err="1"/>
              <a:t>DkR</a:t>
            </a:r>
            <a:r>
              <a:rPr lang="en-US" dirty="0"/>
              <a:t>]</a:t>
            </a:r>
            <a:r>
              <a:rPr lang="en-US" dirty="0" err="1"/>
              <a:t>úW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7239DF-E91D-4FAD-A39D-47AC551A5D95}"/>
              </a:ext>
            </a:extLst>
          </p:cNvPr>
          <p:cNvSpPr txBox="1"/>
          <p:nvPr/>
        </p:nvSpPr>
        <p:spPr>
          <a:xfrm>
            <a:off x="1020660" y="5377238"/>
            <a:ext cx="1015067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ùTôu</a:t>
            </a:r>
            <a:r>
              <a:rPr lang="en-US" dirty="0"/>
              <a:t> </a:t>
            </a:r>
            <a:r>
              <a:rPr lang="en-US" dirty="0" err="1"/>
              <a:t>ùYs°úVô</a:t>
            </a:r>
            <a:r>
              <a:rPr lang="en-US" dirty="0"/>
              <a:t> </a:t>
            </a:r>
            <a:r>
              <a:rPr lang="en-US" dirty="0" err="1"/>
              <a:t>Ui¦u</a:t>
            </a:r>
            <a:r>
              <a:rPr lang="en-US" dirty="0"/>
              <a:t> </a:t>
            </a:r>
            <a:r>
              <a:rPr lang="en-US" dirty="0" err="1"/>
              <a:t>YôrúYô</a:t>
            </a:r>
            <a:r>
              <a:rPr lang="en-US" dirty="0"/>
              <a:t> </a:t>
            </a:r>
            <a:r>
              <a:rPr lang="en-US" dirty="0" err="1"/>
              <a:t>CqYu×d</a:t>
            </a:r>
            <a:r>
              <a:rPr lang="en-US" dirty="0"/>
              <a:t> ¡</a:t>
            </a:r>
            <a:r>
              <a:rPr lang="en-US" dirty="0" err="1"/>
              <a:t>ûQVôÏúUô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9B26E0-05B4-4AEE-A6A6-C35457DCD96C}"/>
              </a:ext>
            </a:extLst>
          </p:cNvPr>
          <p:cNvSpPr txBox="1"/>
          <p:nvPr/>
        </p:nvSpPr>
        <p:spPr>
          <a:xfrm>
            <a:off x="1810274" y="5377237"/>
            <a:ext cx="857145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Auû</a:t>
            </a:r>
            <a:r>
              <a:rPr lang="en-US" dirty="0"/>
              <a:t>]«</a:t>
            </a:r>
            <a:r>
              <a:rPr lang="en-US" dirty="0" err="1"/>
              <a:t>àm</a:t>
            </a:r>
            <a:r>
              <a:rPr lang="en-US" dirty="0"/>
              <a:t> Au× </a:t>
            </a:r>
            <a:r>
              <a:rPr lang="en-US" dirty="0" err="1"/>
              <a:t>ûYjúR</a:t>
            </a:r>
            <a:r>
              <a:rPr lang="en-US" dirty="0"/>
              <a:t> </a:t>
            </a:r>
          </a:p>
          <a:p>
            <a:r>
              <a:rPr lang="en-US" dirty="0"/>
              <a:t>Ru </a:t>
            </a:r>
            <a:r>
              <a:rPr lang="en-US" dirty="0" err="1"/>
              <a:t>ËYû</a:t>
            </a:r>
            <a:r>
              <a:rPr lang="en-US" dirty="0"/>
              <a:t>] </a:t>
            </a:r>
            <a:r>
              <a:rPr lang="en-US" dirty="0" err="1"/>
              <a:t>DkRôúW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2B943-F159-4A0E-A925-99F3C983C8A5}"/>
              </a:ext>
            </a:extLst>
          </p:cNvPr>
          <p:cNvSpPr txBox="1"/>
          <p:nvPr/>
        </p:nvSpPr>
        <p:spPr>
          <a:xfrm>
            <a:off x="3048699" y="5377237"/>
            <a:ext cx="609460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£</a:t>
            </a:r>
            <a:r>
              <a:rPr lang="en-US" dirty="0" err="1"/>
              <a:t>kûR«úX</a:t>
            </a:r>
            <a:r>
              <a:rPr lang="en-US" dirty="0"/>
              <a:t> </a:t>
            </a:r>
            <a:r>
              <a:rPr lang="en-US" dirty="0" err="1"/>
              <a:t>TôWeLÞm</a:t>
            </a:r>
            <a:r>
              <a:rPr lang="en-US" dirty="0"/>
              <a:t> ¨</a:t>
            </a:r>
            <a:r>
              <a:rPr lang="en-US" dirty="0" err="1"/>
              <a:t>kûRLs</a:t>
            </a:r>
            <a:r>
              <a:rPr lang="en-US" dirty="0"/>
              <a:t> </a:t>
            </a:r>
            <a:r>
              <a:rPr lang="en-US" dirty="0" err="1"/>
              <a:t>Ht</a:t>
            </a:r>
            <a:r>
              <a:rPr lang="en-US" dirty="0"/>
              <a:t>\</a:t>
            </a:r>
            <a:r>
              <a:rPr lang="en-US" dirty="0" err="1"/>
              <a:t>YWôn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73256B-DEA7-4EC3-92FF-608360CF6AFD}"/>
              </a:ext>
            </a:extLst>
          </p:cNvPr>
          <p:cNvSpPr txBox="1"/>
          <p:nvPr/>
        </p:nvSpPr>
        <p:spPr>
          <a:xfrm>
            <a:off x="2288446" y="5377237"/>
            <a:ext cx="7615107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ùRôeÏ¡u</a:t>
            </a:r>
            <a:r>
              <a:rPr lang="en-US" dirty="0"/>
              <a:t>\</a:t>
            </a:r>
            <a:r>
              <a:rPr lang="en-US" dirty="0" err="1"/>
              <a:t>ôo</a:t>
            </a:r>
            <a:r>
              <a:rPr lang="en-US" dirty="0"/>
              <a:t> </a:t>
            </a:r>
            <a:r>
              <a:rPr lang="en-US" dirty="0" err="1"/>
              <a:t>TôRLu</a:t>
            </a:r>
            <a:r>
              <a:rPr lang="en-US" dirty="0"/>
              <a:t> </a:t>
            </a:r>
            <a:r>
              <a:rPr lang="en-US" dirty="0" err="1"/>
              <a:t>úTôp</a:t>
            </a:r>
            <a:r>
              <a:rPr lang="en-US" dirty="0"/>
              <a:t> </a:t>
            </a:r>
            <a:r>
              <a:rPr lang="en-US" dirty="0" err="1"/>
              <a:t>UeLô</a:t>
            </a:r>
            <a:r>
              <a:rPr lang="en-US" dirty="0"/>
              <a:t> </a:t>
            </a:r>
            <a:r>
              <a:rPr lang="en-US" dirty="0" err="1"/>
              <a:t>YôrY°dLúY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AB6F58-F77D-43FA-A155-0A5527CD5BB1}"/>
              </a:ext>
            </a:extLst>
          </p:cNvPr>
          <p:cNvSpPr txBox="1"/>
          <p:nvPr/>
        </p:nvSpPr>
        <p:spPr>
          <a:xfrm>
            <a:off x="2418476" y="5377237"/>
            <a:ext cx="7355048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GkRàdLôn</a:t>
            </a:r>
            <a:r>
              <a:rPr lang="en-US" dirty="0"/>
              <a:t> </a:t>
            </a:r>
            <a:r>
              <a:rPr lang="en-US" dirty="0" err="1"/>
              <a:t>LpYô</a:t>
            </a:r>
            <a:r>
              <a:rPr lang="en-US" dirty="0"/>
              <a:t>¬«p </a:t>
            </a:r>
            <a:r>
              <a:rPr lang="en-US" dirty="0" err="1"/>
              <a:t>CkRl</a:t>
            </a:r>
            <a:r>
              <a:rPr lang="en-US" dirty="0"/>
              <a:t> </a:t>
            </a:r>
            <a:r>
              <a:rPr lang="en-US" dirty="0" err="1"/>
              <a:t>TôÓLs</a:t>
            </a:r>
            <a:r>
              <a:rPr lang="en-US" dirty="0"/>
              <a:t> Th¼o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1467</TotalTime>
  <Words>144</Words>
  <Application>Microsoft Office PowerPoint</Application>
  <PresentationFormat>Widescreen</PresentationFormat>
  <Paragraphs>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2020-09-27T13:53:04Z</dcterms:modified>
</cp:coreProperties>
</file>