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05:18:21.890" v="2401" actId="1035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mod">
        <pc:chgData name="Samson Christopher" userId="6a13b5f1e64a53ae" providerId="LiveId" clId="{D5AF5252-D44E-433D-B625-4C9CA66A177D}" dt="2020-02-09T04:49:58.071" v="1511" actId="1036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modSp add mod">
        <pc:chgData name="Samson Christopher" userId="6a13b5f1e64a53ae" providerId="LiveId" clId="{D5AF5252-D44E-433D-B625-4C9CA66A177D}" dt="2020-02-09T04:50:09.142" v="1554" actId="1036"/>
        <pc:sldMkLst>
          <pc:docMk/>
          <pc:sldMk cId="2082740302" sldId="302"/>
        </pc:sldMkLst>
        <pc:spChg chg="add mod">
          <ac:chgData name="Samson Christopher" userId="6a13b5f1e64a53ae" providerId="LiveId" clId="{D5AF5252-D44E-433D-B625-4C9CA66A177D}" dt="2020-02-09T04:50:09.142" v="1554" actId="1036"/>
          <ac:spMkLst>
            <pc:docMk/>
            <pc:sldMk cId="2082740302" sldId="302"/>
            <ac:spMk id="2" creationId="{681759A5-2BC2-4D8B-9ECF-E26D40C247DB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mod">
        <pc:chgData name="Samson Christopher" userId="6a13b5f1e64a53ae" providerId="LiveId" clId="{D5AF5252-D44E-433D-B625-4C9CA66A177D}" dt="2020-02-09T04:50:18.958" v="1607" actId="1036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mod">
        <pc:chgData name="Samson Christopher" userId="6a13b5f1e64a53ae" providerId="LiveId" clId="{D5AF5252-D44E-433D-B625-4C9CA66A177D}" dt="2020-02-09T04:50:29.094" v="1657" actId="1036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mod">
        <pc:chgData name="Samson Christopher" userId="6a13b5f1e64a53ae" providerId="LiveId" clId="{D5AF5252-D44E-433D-B625-4C9CA66A177D}" dt="2020-02-09T04:50:40.925" v="1712" actId="1036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mod">
        <pc:chgData name="Samson Christopher" userId="6a13b5f1e64a53ae" providerId="LiveId" clId="{D5AF5252-D44E-433D-B625-4C9CA66A177D}" dt="2020-02-09T04:56:12.015" v="1761" actId="1036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mod">
        <pc:chgData name="Samson Christopher" userId="6a13b5f1e64a53ae" providerId="LiveId" clId="{D5AF5252-D44E-433D-B625-4C9CA66A177D}" dt="2020-02-09T04:56:29.989" v="1834" actId="1036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mod">
        <pc:chgData name="Samson Christopher" userId="6a13b5f1e64a53ae" providerId="LiveId" clId="{D5AF5252-D44E-433D-B625-4C9CA66A177D}" dt="2020-02-09T05:06:40.907" v="1845" actId="1036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mod">
        <pc:chgData name="Samson Christopher" userId="6a13b5f1e64a53ae" providerId="LiveId" clId="{D5AF5252-D44E-433D-B625-4C9CA66A177D}" dt="2020-02-09T05:06:55.087" v="1902" actId="1036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mod">
        <pc:chgData name="Samson Christopher" userId="6a13b5f1e64a53ae" providerId="LiveId" clId="{D5AF5252-D44E-433D-B625-4C9CA66A177D}" dt="2020-02-09T05:07:08.503" v="1951" actId="1036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mod">
        <pc:chgData name="Samson Christopher" userId="6a13b5f1e64a53ae" providerId="LiveId" clId="{D5AF5252-D44E-433D-B625-4C9CA66A177D}" dt="2020-02-09T05:07:17.643" v="1999" actId="1036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mod">
        <pc:chgData name="Samson Christopher" userId="6a13b5f1e64a53ae" providerId="LiveId" clId="{D5AF5252-D44E-433D-B625-4C9CA66A177D}" dt="2020-02-09T05:07:27.712" v="2049" actId="1036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mod">
        <pc:chgData name="Samson Christopher" userId="6a13b5f1e64a53ae" providerId="LiveId" clId="{D5AF5252-D44E-433D-B625-4C9CA66A177D}" dt="2020-02-09T05:07:38.250" v="2096" actId="1036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mod">
        <pc:chgData name="Samson Christopher" userId="6a13b5f1e64a53ae" providerId="LiveId" clId="{D5AF5252-D44E-433D-B625-4C9CA66A177D}" dt="2020-02-09T05:07:52.022" v="2153" actId="1036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mod">
        <pc:chgData name="Samson Christopher" userId="6a13b5f1e64a53ae" providerId="LiveId" clId="{D5AF5252-D44E-433D-B625-4C9CA66A177D}" dt="2020-02-09T05:17:25.497" v="2202" actId="1036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mod">
        <pc:chgData name="Samson Christopher" userId="6a13b5f1e64a53ae" providerId="LiveId" clId="{D5AF5252-D44E-433D-B625-4C9CA66A177D}" dt="2020-02-09T05:17:47.384" v="2278" actId="1036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05:18:05.154" v="2338" actId="1036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mod">
        <pc:chgData name="Samson Christopher" userId="6a13b5f1e64a53ae" providerId="LiveId" clId="{D5AF5252-D44E-433D-B625-4C9CA66A177D}" dt="2020-02-09T05:18:21.890" v="2401" actId="1035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B272CA-951A-4070-A681-729E3EA4C273}"/>
              </a:ext>
            </a:extLst>
          </p:cNvPr>
          <p:cNvSpPr/>
          <p:nvPr/>
        </p:nvSpPr>
        <p:spPr>
          <a:xfrm>
            <a:off x="-1" y="5351891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vúRôj§Wm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Õ§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Tôj§Wô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EmûU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Cußm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Gußm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Õ§j§ÓúYu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80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8F4D07-DF5B-4484-B722-941E0A9F3B8B}"/>
              </a:ext>
            </a:extLst>
          </p:cNvPr>
          <p:cNvSpPr/>
          <p:nvPr/>
        </p:nvSpPr>
        <p:spPr>
          <a:xfrm>
            <a:off x="-1" y="5351888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Li¦u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U¦úTôp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Lôj¾úW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GmûUj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Õ§úV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Õ§úV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Õ§j§ÓúYu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0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A2D2CA-0876-4FC2-925A-C2E9E5F960EF}"/>
              </a:ext>
            </a:extLst>
          </p:cNvPr>
          <p:cNvSpPr/>
          <p:nvPr/>
        </p:nvSpPr>
        <p:spPr>
          <a:xfrm>
            <a:off x="0" y="5351891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AiQúX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EkRu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AÚ[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ôúX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A¥VôûW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Li Tôoj¾úW</a:t>
            </a:r>
          </a:p>
        </p:txBody>
      </p:sp>
    </p:spTree>
    <p:extLst>
      <p:ext uri="{BB962C8B-B14F-4D97-AF65-F5344CB8AC3E}">
        <p14:creationId xmlns:p14="http://schemas.microsoft.com/office/powerpoint/2010/main" val="74650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23B277-065C-40C1-AD36-A4A5AA7E754E}"/>
              </a:ext>
            </a:extLst>
          </p:cNvPr>
          <p:cNvSpPr/>
          <p:nvPr/>
        </p:nvSpPr>
        <p:spPr>
          <a:xfrm>
            <a:off x="0" y="5369647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]ô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GUdÏm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¿o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Rôú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GkSôÞm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GeLs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ÕûQ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¿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úW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2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3100B9-FF98-4B38-8C78-E8C13A5F817B}"/>
              </a:ext>
            </a:extLst>
          </p:cNvPr>
          <p:cNvSpPr/>
          <p:nvPr/>
        </p:nvSpPr>
        <p:spPr>
          <a:xfrm>
            <a:off x="0" y="5351888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¾úVôu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Am×Ls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RôdLôúR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GmûUj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Õ§úV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Õ§úV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Õ§j§ÓúYu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234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BE22C0-AB75-487F-89D6-FEF64C83CBFE}"/>
              </a:ext>
            </a:extLst>
          </p:cNvPr>
          <p:cNvSpPr/>
          <p:nvPr/>
        </p:nvSpPr>
        <p:spPr>
          <a:xfrm>
            <a:off x="1524000" y="5343016"/>
            <a:ext cx="9144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úRYô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¿o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EkRu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£\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LôúX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§]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Øm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ê¥dLôj¾úW</a:t>
            </a:r>
          </a:p>
        </p:txBody>
      </p:sp>
    </p:spTree>
    <p:extLst>
      <p:ext uri="{BB962C8B-B14F-4D97-AF65-F5344CB8AC3E}">
        <p14:creationId xmlns:p14="http://schemas.microsoft.com/office/powerpoint/2010/main" val="3182181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E0424-51D0-4C64-B469-5C6D265CB5B1}"/>
              </a:ext>
            </a:extLst>
          </p:cNvPr>
          <p:cNvSpPr/>
          <p:nvPr/>
        </p:nvSpPr>
        <p:spPr>
          <a:xfrm>
            <a:off x="1559510" y="5343014"/>
            <a:ext cx="907297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¾RÔLôÕm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\®²úX</a:t>
            </a: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úR¥ÙUR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¥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Re¡ÓúYu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05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E1B5CE-65D6-47BF-9A77-610567E1DE3F}"/>
              </a:ext>
            </a:extLst>
          </p:cNvPr>
          <p:cNvSpPr/>
          <p:nvPr/>
        </p:nvSpPr>
        <p:spPr>
          <a:xfrm>
            <a:off x="1524000" y="5360771"/>
            <a:ext cx="9144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ApúXíVô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vúRôj§WúU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Õ§úV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Õ§úV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Õ§j§ÓúYu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277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37CE1-8C55-4CF8-9E1C-922F7B7685A7}"/>
              </a:ext>
            </a:extLst>
          </p:cNvPr>
          <p:cNvSpPr/>
          <p:nvPr/>
        </p:nvSpPr>
        <p:spPr>
          <a:xfrm>
            <a:off x="0" y="5360769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A¡X £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Úx¥LÞm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Õ§dL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-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CkR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A¥ûU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Õ§Vô§ÚlúTú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]ô</a:t>
            </a:r>
          </a:p>
        </p:txBody>
      </p:sp>
    </p:spTree>
    <p:extLst>
      <p:ext uri="{BB962C8B-B14F-4D97-AF65-F5344CB8AC3E}">
        <p14:creationId xmlns:p14="http://schemas.microsoft.com/office/powerpoint/2010/main" val="174275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CC612B-0934-45F9-9F58-73F92C46FEAD}"/>
              </a:ext>
            </a:extLst>
          </p:cNvPr>
          <p:cNvSpPr/>
          <p:nvPr/>
        </p:nvSpPr>
        <p:spPr>
          <a:xfrm>
            <a:off x="-1" y="5351887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ApÛm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TLÛm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¨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j§VUôn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AuúT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EûUúV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Õ§j§ÓúYu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86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1759A5-2BC2-4D8B-9ECF-E26D40C247DB}"/>
              </a:ext>
            </a:extLst>
          </p:cNvPr>
          <p:cNvSpPr/>
          <p:nvPr/>
        </p:nvSpPr>
        <p:spPr>
          <a:xfrm>
            <a:off x="1524000" y="5360766"/>
            <a:ext cx="9144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Lôj¾úW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LÚjRôL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YÝYôUp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EUdLôL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74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CC1A28-95BA-4B3C-92CA-0475E26C3D6F}"/>
              </a:ext>
            </a:extLst>
          </p:cNvPr>
          <p:cNvSpPr/>
          <p:nvPr/>
        </p:nvSpPr>
        <p:spPr>
          <a:xfrm>
            <a:off x="1524000" y="5360768"/>
            <a:ext cx="9144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GÓj¾o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EUdLôL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ùLôÓj¾o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EûUÙm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G]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dLôL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4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553BE0-7608-445A-9E51-52AEAE15C146}"/>
              </a:ext>
            </a:extLst>
          </p:cNvPr>
          <p:cNvSpPr/>
          <p:nvPr/>
        </p:nvSpPr>
        <p:spPr>
          <a:xfrm>
            <a:off x="1688237" y="5343014"/>
            <a:ext cx="8815526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YpX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Oô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®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úSôRô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Õ§úV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Õ§úV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Õ§j§ÓúYu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5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E789E2-6C26-455B-AABB-0003122C3F86}"/>
              </a:ext>
            </a:extLst>
          </p:cNvPr>
          <p:cNvSpPr/>
          <p:nvPr/>
        </p:nvSpPr>
        <p:spPr>
          <a:xfrm>
            <a:off x="1524000" y="5351890"/>
            <a:ext cx="9144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GpXôd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Ïû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¾oj¾úW</a:t>
            </a: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ùRôpûX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VôÜm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ùRôûXj¾úW</a:t>
            </a:r>
          </a:p>
        </p:txBody>
      </p:sp>
    </p:spTree>
    <p:extLst>
      <p:ext uri="{BB962C8B-B14F-4D97-AF65-F5344CB8AC3E}">
        <p14:creationId xmlns:p14="http://schemas.microsoft.com/office/powerpoint/2010/main" val="38843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439119-8743-462B-A30D-92F826587961}"/>
              </a:ext>
            </a:extLst>
          </p:cNvPr>
          <p:cNvSpPr/>
          <p:nvPr/>
        </p:nvSpPr>
        <p:spPr>
          <a:xfrm>
            <a:off x="1568388" y="5360766"/>
            <a:ext cx="9055223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ApXp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VôÜm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Aßj¾úW</a:t>
            </a: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AûXÙm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Áh¼úW</a:t>
            </a:r>
          </a:p>
        </p:txBody>
      </p:sp>
    </p:spTree>
    <p:extLst>
      <p:ext uri="{BB962C8B-B14F-4D97-AF65-F5344CB8AC3E}">
        <p14:creationId xmlns:p14="http://schemas.microsoft.com/office/powerpoint/2010/main" val="40288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28AD84-8B93-4D33-8CA8-1A8377442E59}"/>
              </a:ext>
            </a:extLst>
          </p:cNvPr>
          <p:cNvSpPr/>
          <p:nvPr/>
        </p:nvSpPr>
        <p:spPr>
          <a:xfrm>
            <a:off x="1705992" y="5351888"/>
            <a:ext cx="8780016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Sm©ú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ôûW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LôdÏm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úRYô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Õ§úV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Õ§úV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Õ§j§ÓúYu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30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A7ECB7-A3C9-400D-843C-D0A9D149C030}"/>
              </a:ext>
            </a:extLst>
          </p:cNvPr>
          <p:cNvSpPr/>
          <p:nvPr/>
        </p:nvSpPr>
        <p:spPr>
          <a:xfrm>
            <a:off x="1581705" y="5357343"/>
            <a:ext cx="902859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Am×®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VôûYÙm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TûPj¾úW</a:t>
            </a: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AmTWô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EkRu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YôdLôúX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2E40B0-A18C-4095-9BE6-EEB90603CE56}"/>
              </a:ext>
            </a:extLst>
          </p:cNvPr>
          <p:cNvSpPr/>
          <p:nvPr/>
        </p:nvSpPr>
        <p:spPr>
          <a:xfrm>
            <a:off x="1728186" y="5351892"/>
            <a:ext cx="8735627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GmTWô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GpXôm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Dk¾úW</a:t>
            </a: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Sm©ú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ôod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ÏkRu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RVYôúX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8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261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29</cp:revision>
  <dcterms:created xsi:type="dcterms:W3CDTF">2019-11-02T16:27:41Z</dcterms:created>
  <dcterms:modified xsi:type="dcterms:W3CDTF">2020-02-09T05:18:25Z</dcterms:modified>
</cp:coreProperties>
</file>