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23:07.644" v="374" actId="107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mod">
        <pc:chgData name="Samson Christopher" userId="6a13b5f1e64a53ae" providerId="LiveId" clId="{26A254E1-1F58-4D8D-B136-ACA336B298C2}" dt="2020-04-08T19:23:07.644" v="374" actId="1076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modSp add mod">
        <pc:chgData name="Samson Christopher" userId="6a13b5f1e64a53ae" providerId="LiveId" clId="{26A254E1-1F58-4D8D-B136-ACA336B298C2}" dt="2020-04-08T19:22:59.305" v="373" actId="1036"/>
        <pc:sldMkLst>
          <pc:docMk/>
          <pc:sldMk cId="2964241346" sldId="415"/>
        </pc:sldMkLst>
        <pc:spChg chg="add mod">
          <ac:chgData name="Samson Christopher" userId="6a13b5f1e64a53ae" providerId="LiveId" clId="{26A254E1-1F58-4D8D-B136-ACA336B298C2}" dt="2020-04-08T19:22:59.305" v="373" actId="1036"/>
          <ac:spMkLst>
            <pc:docMk/>
            <pc:sldMk cId="2964241346" sldId="415"/>
            <ac:spMk id="2" creationId="{094879D3-A9DD-43BC-8277-B225BD61DF75}"/>
          </ac:spMkLst>
        </pc:spChg>
      </pc:sldChg>
      <pc:sldChg chg="addSp modSp add mod">
        <pc:chgData name="Samson Christopher" userId="6a13b5f1e64a53ae" providerId="LiveId" clId="{26A254E1-1F58-4D8D-B136-ACA336B298C2}" dt="2020-04-08T19:22:28.870" v="316" actId="1036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mod">
        <pc:chgData name="Samson Christopher" userId="6a13b5f1e64a53ae" providerId="LiveId" clId="{26A254E1-1F58-4D8D-B136-ACA336B298C2}" dt="2020-04-08T19:22:13.502" v="306" actId="1036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21:53.684" v="301" actId="1076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21:40.662" v="299" actId="1036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21:27.435" v="295" actId="1036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mod setBg">
        <pc:chgData name="Samson Christopher" userId="6a13b5f1e64a53ae" providerId="LiveId" clId="{26A254E1-1F58-4D8D-B136-ACA336B298C2}" dt="2020-04-08T19:21:11.852" v="288" actId="1076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21:00.184" v="286" actId="2711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20:36.161" v="277" actId="1035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20:25.698" v="271" actId="1036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Sp modSp add mod">
        <pc:chgData name="Samson Christopher" userId="6a13b5f1e64a53ae" providerId="LiveId" clId="{26A254E1-1F58-4D8D-B136-ACA336B298C2}" dt="2020-04-08T19:20:12.132" v="266" actId="1035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58827-AF92-4210-A17F-8C1EBDBB729C}"/>
              </a:ext>
            </a:extLst>
          </p:cNvPr>
          <p:cNvSpPr/>
          <p:nvPr/>
        </p:nvSpPr>
        <p:spPr>
          <a:xfrm>
            <a:off x="590326" y="5610030"/>
            <a:ext cx="110113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Hß¡u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Rs[ô¥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RYrkÕ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lúTôúP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7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AA0842-1CAC-4DEA-B3B0-BCD4C4FEA526}"/>
              </a:ext>
            </a:extLst>
          </p:cNvPr>
          <p:cNvSpPr/>
          <p:nvPr/>
        </p:nvSpPr>
        <p:spPr>
          <a:xfrm>
            <a:off x="-1209846" y="5305592"/>
            <a:ext cx="146116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J°Ùm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úTÕÚûYÙm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úSôdÏ¡u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69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63893B-F8B8-4A23-9165-961C43D3D246}"/>
              </a:ext>
            </a:extLst>
          </p:cNvPr>
          <p:cNvSpPr/>
          <p:nvPr/>
        </p:nvSpPr>
        <p:spPr>
          <a:xfrm>
            <a:off x="-2145199" y="5331971"/>
            <a:ext cx="164823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ùNhûPL°u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¸r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úNojRûQj§Óm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Rô«u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AuTÕúY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FCF910-D6A6-4489-BC7F-0CC60323A490}"/>
              </a:ext>
            </a:extLst>
          </p:cNvPr>
          <p:cNvSpPr/>
          <p:nvPr/>
        </p:nvSpPr>
        <p:spPr>
          <a:xfrm>
            <a:off x="-31640" y="5321896"/>
            <a:ext cx="12255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GÚNúXúUõ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GÚNúXúUõ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ÝRôo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LiLXeL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16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4879D3-A9DD-43BC-8277-B225BD61DF75}"/>
              </a:ext>
            </a:extLst>
          </p:cNvPr>
          <p:cNvSpPr/>
          <p:nvPr/>
        </p:nvSpPr>
        <p:spPr>
          <a:xfrm>
            <a:off x="-1" y="5320531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HÑ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ÏÚûN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ÑUkúR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ùLôpLRô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UûX«u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Hß¡u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24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93E71A-0747-4F4D-BDAC-908744B9E832}"/>
              </a:ext>
            </a:extLst>
          </p:cNvPr>
          <p:cNvSpPr/>
          <p:nvPr/>
        </p:nvSpPr>
        <p:spPr>
          <a:xfrm>
            <a:off x="-2712662" y="5288340"/>
            <a:ext cx="176173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Lu]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j§p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\V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£u]l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He¡ ¨u\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7C26A1-3863-41FD-9080-E1C3168830A8}"/>
              </a:ext>
            </a:extLst>
          </p:cNvPr>
          <p:cNvSpPr/>
          <p:nvPr/>
        </p:nvSpPr>
        <p:spPr>
          <a:xfrm>
            <a:off x="-2057835" y="5296966"/>
            <a:ext cx="163076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XôjÕm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ûLûVd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LÝ®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BiPYûW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Aàl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×¡u\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45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330C19-3778-4B92-80E9-BB8CBD7C77CC}"/>
              </a:ext>
            </a:extLst>
          </p:cNvPr>
          <p:cNvSpPr/>
          <p:nvPr/>
        </p:nvSpPr>
        <p:spPr>
          <a:xfrm>
            <a:off x="-2840902" y="5288340"/>
            <a:ext cx="17873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ª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gÑm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ùTXjRôp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Dh¥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GÓjúR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ùSgûN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593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20B9F9-812D-4912-B3E4-7BF147996D63}"/>
              </a:ext>
            </a:extLst>
          </p:cNvPr>
          <p:cNvSpPr/>
          <p:nvPr/>
        </p:nvSpPr>
        <p:spPr>
          <a:xfrm>
            <a:off x="-922108" y="5305592"/>
            <a:ext cx="140362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CWjRØm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K¥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úSôd¡úV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283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3CD4A8-2D1A-4E7C-BD56-EA7119702A93}"/>
              </a:ext>
            </a:extLst>
          </p:cNvPr>
          <p:cNvSpPr/>
          <p:nvPr/>
        </p:nvSpPr>
        <p:spPr>
          <a:xfrm>
            <a:off x="-2909831" y="5296966"/>
            <a:ext cx="180116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CkRl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TôÓLs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YôrÜdLôn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TÓj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Htßd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ùLôiPôo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78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5A862A-4832-4944-87ED-A3363B6B52E1}"/>
              </a:ext>
            </a:extLst>
          </p:cNvPr>
          <p:cNvSpPr/>
          <p:nvPr/>
        </p:nvSpPr>
        <p:spPr>
          <a:xfrm>
            <a:off x="-1101644" y="5288340"/>
            <a:ext cx="143952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úS£d¡u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HÑ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SôRûW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ÏÚ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ùNÓjúR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40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B391BB-8924-49EE-981A-23FF10CFA88B}"/>
              </a:ext>
            </a:extLst>
          </p:cNvPr>
          <p:cNvSpPr/>
          <p:nvPr/>
        </p:nvSpPr>
        <p:spPr>
          <a:xfrm>
            <a:off x="-1913565" y="5322844"/>
            <a:ext cx="160191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úNYp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á®Óm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êuß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ÏÚûY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UßR­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159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2020-04-08T19:23:10Z</dcterms:modified>
</cp:coreProperties>
</file>