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  <p:sldId id="397" r:id="rId10"/>
    <p:sldId id="398" r:id="rId11"/>
    <p:sldId id="399" r:id="rId12"/>
    <p:sldId id="40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91" d="100"/>
          <a:sy n="91" d="100"/>
        </p:scale>
        <p:origin x="40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7BDFA7E1-4CE4-45C9-BAC0-84AFD0FE815B}"/>
    <pc:docChg chg="delSld modSld">
      <pc:chgData name="Samson Christopher" userId="6a13b5f1e64a53ae" providerId="LiveId" clId="{7BDFA7E1-4CE4-45C9-BAC0-84AFD0FE815B}" dt="2020-09-27T14:08:34.072" v="687" actId="1035"/>
      <pc:docMkLst>
        <pc:docMk/>
      </pc:docMkLst>
      <pc:sldChg chg="del">
        <pc:chgData name="Samson Christopher" userId="6a13b5f1e64a53ae" providerId="LiveId" clId="{7BDFA7E1-4CE4-45C9-BAC0-84AFD0FE815B}" dt="2020-09-27T14:01:40.816" v="16" actId="47"/>
        <pc:sldMkLst>
          <pc:docMk/>
          <pc:sldMk cId="3837972156" sldId="388"/>
        </pc:sldMkLst>
      </pc:sldChg>
      <pc:sldChg chg="addSp modSp mod">
        <pc:chgData name="Samson Christopher" userId="6a13b5f1e64a53ae" providerId="LiveId" clId="{7BDFA7E1-4CE4-45C9-BAC0-84AFD0FE815B}" dt="2020-09-27T14:08:34.072" v="687" actId="1035"/>
        <pc:sldMkLst>
          <pc:docMk/>
          <pc:sldMk cId="1777894342" sldId="389"/>
        </pc:sldMkLst>
        <pc:spChg chg="add mod">
          <ac:chgData name="Samson Christopher" userId="6a13b5f1e64a53ae" providerId="LiveId" clId="{7BDFA7E1-4CE4-45C9-BAC0-84AFD0FE815B}" dt="2020-09-27T14:08:34.072" v="687" actId="1035"/>
          <ac:spMkLst>
            <pc:docMk/>
            <pc:sldMk cId="1777894342" sldId="389"/>
            <ac:spMk id="4" creationId="{CBC17EDE-0E62-42B9-A698-C01DBD771966}"/>
          </ac:spMkLst>
        </pc:spChg>
      </pc:sldChg>
      <pc:sldChg chg="addSp modSp mod">
        <pc:chgData name="Samson Christopher" userId="6a13b5f1e64a53ae" providerId="LiveId" clId="{7BDFA7E1-4CE4-45C9-BAC0-84AFD0FE815B}" dt="2020-09-27T14:08:26.796" v="628" actId="1036"/>
        <pc:sldMkLst>
          <pc:docMk/>
          <pc:sldMk cId="850099564" sldId="390"/>
        </pc:sldMkLst>
        <pc:spChg chg="add mod">
          <ac:chgData name="Samson Christopher" userId="6a13b5f1e64a53ae" providerId="LiveId" clId="{7BDFA7E1-4CE4-45C9-BAC0-84AFD0FE815B}" dt="2020-09-27T14:08:26.796" v="628" actId="1036"/>
          <ac:spMkLst>
            <pc:docMk/>
            <pc:sldMk cId="850099564" sldId="390"/>
            <ac:spMk id="4" creationId="{51FF019C-F05F-4463-84D0-D52B502420AA}"/>
          </ac:spMkLst>
        </pc:spChg>
      </pc:sldChg>
      <pc:sldChg chg="addSp modSp mod">
        <pc:chgData name="Samson Christopher" userId="6a13b5f1e64a53ae" providerId="LiveId" clId="{7BDFA7E1-4CE4-45C9-BAC0-84AFD0FE815B}" dt="2020-09-27T14:07:58.919" v="549" actId="1035"/>
        <pc:sldMkLst>
          <pc:docMk/>
          <pc:sldMk cId="944968354" sldId="391"/>
        </pc:sldMkLst>
        <pc:spChg chg="add mod">
          <ac:chgData name="Samson Christopher" userId="6a13b5f1e64a53ae" providerId="LiveId" clId="{7BDFA7E1-4CE4-45C9-BAC0-84AFD0FE815B}" dt="2020-09-27T14:07:58.919" v="549" actId="1035"/>
          <ac:spMkLst>
            <pc:docMk/>
            <pc:sldMk cId="944968354" sldId="391"/>
            <ac:spMk id="4" creationId="{A7755E66-29C3-4CD4-833D-CA0AE977808A}"/>
          </ac:spMkLst>
        </pc:spChg>
      </pc:sldChg>
      <pc:sldChg chg="addSp modSp mod">
        <pc:chgData name="Samson Christopher" userId="6a13b5f1e64a53ae" providerId="LiveId" clId="{7BDFA7E1-4CE4-45C9-BAC0-84AFD0FE815B}" dt="2020-09-27T14:07:52.763" v="501" actId="1035"/>
        <pc:sldMkLst>
          <pc:docMk/>
          <pc:sldMk cId="1414681237" sldId="392"/>
        </pc:sldMkLst>
        <pc:spChg chg="add mod">
          <ac:chgData name="Samson Christopher" userId="6a13b5f1e64a53ae" providerId="LiveId" clId="{7BDFA7E1-4CE4-45C9-BAC0-84AFD0FE815B}" dt="2020-09-27T14:07:52.763" v="501" actId="1035"/>
          <ac:spMkLst>
            <pc:docMk/>
            <pc:sldMk cId="1414681237" sldId="392"/>
            <ac:spMk id="4" creationId="{603CA826-A2D3-42B5-A2E2-1FAB26575C42}"/>
          </ac:spMkLst>
        </pc:spChg>
      </pc:sldChg>
      <pc:sldChg chg="addSp modSp mod">
        <pc:chgData name="Samson Christopher" userId="6a13b5f1e64a53ae" providerId="LiveId" clId="{7BDFA7E1-4CE4-45C9-BAC0-84AFD0FE815B}" dt="2020-09-27T14:07:46.011" v="445" actId="1035"/>
        <pc:sldMkLst>
          <pc:docMk/>
          <pc:sldMk cId="4103851070" sldId="393"/>
        </pc:sldMkLst>
        <pc:spChg chg="add mod">
          <ac:chgData name="Samson Christopher" userId="6a13b5f1e64a53ae" providerId="LiveId" clId="{7BDFA7E1-4CE4-45C9-BAC0-84AFD0FE815B}" dt="2020-09-27T14:07:46.011" v="445" actId="1035"/>
          <ac:spMkLst>
            <pc:docMk/>
            <pc:sldMk cId="4103851070" sldId="393"/>
            <ac:spMk id="4" creationId="{D7CCFF97-9059-4443-8F0E-4D7031E43008}"/>
          </ac:spMkLst>
        </pc:spChg>
      </pc:sldChg>
      <pc:sldChg chg="addSp modSp mod">
        <pc:chgData name="Samson Christopher" userId="6a13b5f1e64a53ae" providerId="LiveId" clId="{7BDFA7E1-4CE4-45C9-BAC0-84AFD0FE815B}" dt="2020-09-27T14:06:22.875" v="394" actId="1035"/>
        <pc:sldMkLst>
          <pc:docMk/>
          <pc:sldMk cId="659567130" sldId="394"/>
        </pc:sldMkLst>
        <pc:spChg chg="add mod">
          <ac:chgData name="Samson Christopher" userId="6a13b5f1e64a53ae" providerId="LiveId" clId="{7BDFA7E1-4CE4-45C9-BAC0-84AFD0FE815B}" dt="2020-09-27T14:06:22.875" v="394" actId="1035"/>
          <ac:spMkLst>
            <pc:docMk/>
            <pc:sldMk cId="659567130" sldId="394"/>
            <ac:spMk id="4" creationId="{CC3A75C7-A419-40EE-AE4C-004D5F0F1167}"/>
          </ac:spMkLst>
        </pc:spChg>
      </pc:sldChg>
      <pc:sldChg chg="addSp modSp mod">
        <pc:chgData name="Samson Christopher" userId="6a13b5f1e64a53ae" providerId="LiveId" clId="{7BDFA7E1-4CE4-45C9-BAC0-84AFD0FE815B}" dt="2020-09-27T14:06:17.704" v="351" actId="1036"/>
        <pc:sldMkLst>
          <pc:docMk/>
          <pc:sldMk cId="859356432" sldId="395"/>
        </pc:sldMkLst>
        <pc:spChg chg="add mod">
          <ac:chgData name="Samson Christopher" userId="6a13b5f1e64a53ae" providerId="LiveId" clId="{7BDFA7E1-4CE4-45C9-BAC0-84AFD0FE815B}" dt="2020-09-27T14:06:17.704" v="351" actId="1036"/>
          <ac:spMkLst>
            <pc:docMk/>
            <pc:sldMk cId="859356432" sldId="395"/>
            <ac:spMk id="4" creationId="{40F92A2B-A0B4-4B35-9F38-81E84B30BFFC}"/>
          </ac:spMkLst>
        </pc:spChg>
      </pc:sldChg>
      <pc:sldChg chg="addSp modSp mod">
        <pc:chgData name="Samson Christopher" userId="6a13b5f1e64a53ae" providerId="LiveId" clId="{7BDFA7E1-4CE4-45C9-BAC0-84AFD0FE815B}" dt="2020-09-27T14:06:11.812" v="299" actId="1036"/>
        <pc:sldMkLst>
          <pc:docMk/>
          <pc:sldMk cId="2025405914" sldId="396"/>
        </pc:sldMkLst>
        <pc:spChg chg="add mod">
          <ac:chgData name="Samson Christopher" userId="6a13b5f1e64a53ae" providerId="LiveId" clId="{7BDFA7E1-4CE4-45C9-BAC0-84AFD0FE815B}" dt="2020-09-27T14:06:11.812" v="299" actId="1036"/>
          <ac:spMkLst>
            <pc:docMk/>
            <pc:sldMk cId="2025405914" sldId="396"/>
            <ac:spMk id="4" creationId="{51F12BE3-5399-485B-98F5-902FB77934E0}"/>
          </ac:spMkLst>
        </pc:spChg>
      </pc:sldChg>
      <pc:sldChg chg="addSp modSp mod">
        <pc:chgData name="Samson Christopher" userId="6a13b5f1e64a53ae" providerId="LiveId" clId="{7BDFA7E1-4CE4-45C9-BAC0-84AFD0FE815B}" dt="2020-09-27T14:06:05.902" v="255" actId="1035"/>
        <pc:sldMkLst>
          <pc:docMk/>
          <pc:sldMk cId="2940326978" sldId="397"/>
        </pc:sldMkLst>
        <pc:spChg chg="add mod">
          <ac:chgData name="Samson Christopher" userId="6a13b5f1e64a53ae" providerId="LiveId" clId="{7BDFA7E1-4CE4-45C9-BAC0-84AFD0FE815B}" dt="2020-09-27T14:06:05.902" v="255" actId="1035"/>
          <ac:spMkLst>
            <pc:docMk/>
            <pc:sldMk cId="2940326978" sldId="397"/>
            <ac:spMk id="4" creationId="{CB20A997-470D-4378-BB1F-9C6FDEB88D7D}"/>
          </ac:spMkLst>
        </pc:spChg>
      </pc:sldChg>
      <pc:sldChg chg="addSp modSp mod">
        <pc:chgData name="Samson Christopher" userId="6a13b5f1e64a53ae" providerId="LiveId" clId="{7BDFA7E1-4CE4-45C9-BAC0-84AFD0FE815B}" dt="2020-09-27T14:06:00.859" v="205" actId="1035"/>
        <pc:sldMkLst>
          <pc:docMk/>
          <pc:sldMk cId="2964080828" sldId="398"/>
        </pc:sldMkLst>
        <pc:spChg chg="add mod">
          <ac:chgData name="Samson Christopher" userId="6a13b5f1e64a53ae" providerId="LiveId" clId="{7BDFA7E1-4CE4-45C9-BAC0-84AFD0FE815B}" dt="2020-09-27T14:06:00.859" v="205" actId="1035"/>
          <ac:spMkLst>
            <pc:docMk/>
            <pc:sldMk cId="2964080828" sldId="398"/>
            <ac:spMk id="4" creationId="{B1A738DD-591A-401A-A9D9-4FEF0B756BF9}"/>
          </ac:spMkLst>
        </pc:spChg>
      </pc:sldChg>
      <pc:sldChg chg="addSp modSp mod">
        <pc:chgData name="Samson Christopher" userId="6a13b5f1e64a53ae" providerId="LiveId" clId="{7BDFA7E1-4CE4-45C9-BAC0-84AFD0FE815B}" dt="2020-09-27T14:05:54.715" v="154" actId="1035"/>
        <pc:sldMkLst>
          <pc:docMk/>
          <pc:sldMk cId="1883622595" sldId="399"/>
        </pc:sldMkLst>
        <pc:spChg chg="add mod">
          <ac:chgData name="Samson Christopher" userId="6a13b5f1e64a53ae" providerId="LiveId" clId="{7BDFA7E1-4CE4-45C9-BAC0-84AFD0FE815B}" dt="2020-09-27T14:05:54.715" v="154" actId="1035"/>
          <ac:spMkLst>
            <pc:docMk/>
            <pc:sldMk cId="1883622595" sldId="399"/>
            <ac:spMk id="4" creationId="{071799D6-4D8E-4CBB-BFD6-404E779371C6}"/>
          </ac:spMkLst>
        </pc:spChg>
      </pc:sldChg>
      <pc:sldChg chg="addSp modSp mod">
        <pc:chgData name="Samson Christopher" userId="6a13b5f1e64a53ae" providerId="LiveId" clId="{7BDFA7E1-4CE4-45C9-BAC0-84AFD0FE815B}" dt="2020-09-27T14:05:48.797" v="110" actId="1035"/>
        <pc:sldMkLst>
          <pc:docMk/>
          <pc:sldMk cId="642142391" sldId="400"/>
        </pc:sldMkLst>
        <pc:spChg chg="add mod">
          <ac:chgData name="Samson Christopher" userId="6a13b5f1e64a53ae" providerId="LiveId" clId="{7BDFA7E1-4CE4-45C9-BAC0-84AFD0FE815B}" dt="2020-09-27T14:05:48.797" v="110" actId="1035"/>
          <ac:spMkLst>
            <pc:docMk/>
            <pc:sldMk cId="642142391" sldId="400"/>
            <ac:spMk id="4" creationId="{3E0106FA-F2EA-4BD7-AFCE-D3F6B8443A4D}"/>
          </ac:spMkLst>
        </pc:spChg>
      </pc:sldChg>
      <pc:sldChg chg="del">
        <pc:chgData name="Samson Christopher" userId="6a13b5f1e64a53ae" providerId="LiveId" clId="{7BDFA7E1-4CE4-45C9-BAC0-84AFD0FE815B}" dt="2020-09-27T14:00:56.798" v="12" actId="47"/>
        <pc:sldMkLst>
          <pc:docMk/>
          <pc:sldMk cId="620554568" sldId="401"/>
        </pc:sldMkLst>
      </pc:sldChg>
      <pc:sldChg chg="del">
        <pc:chgData name="Samson Christopher" userId="6a13b5f1e64a53ae" providerId="LiveId" clId="{7BDFA7E1-4CE4-45C9-BAC0-84AFD0FE815B}" dt="2020-09-27T14:00:57.262" v="13" actId="47"/>
        <pc:sldMkLst>
          <pc:docMk/>
          <pc:sldMk cId="459594907" sldId="402"/>
        </pc:sldMkLst>
      </pc:sldChg>
      <pc:sldChg chg="del">
        <pc:chgData name="Samson Christopher" userId="6a13b5f1e64a53ae" providerId="LiveId" clId="{7BDFA7E1-4CE4-45C9-BAC0-84AFD0FE815B}" dt="2020-09-27T14:00:57.748" v="14" actId="47"/>
        <pc:sldMkLst>
          <pc:docMk/>
          <pc:sldMk cId="2376098714" sldId="403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27-09-2020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27-09-2020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27-09-2020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27-09-2020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27-09-2020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27-09-2020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27-09-2020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27-09-2020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27-09-2020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27-09-2020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27-09-2020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27-09-2020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C17EDE-0E62-42B9-A698-C01DBD771966}"/>
              </a:ext>
            </a:extLst>
          </p:cNvPr>
          <p:cNvSpPr txBox="1"/>
          <p:nvPr/>
        </p:nvSpPr>
        <p:spPr>
          <a:xfrm>
            <a:off x="2099694" y="5377237"/>
            <a:ext cx="7992611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CúVÑúY</a:t>
            </a:r>
            <a:r>
              <a:rPr lang="en-US" dirty="0"/>
              <a:t> </a:t>
            </a:r>
            <a:r>
              <a:rPr lang="en-US" dirty="0" err="1"/>
              <a:t>EkRu</a:t>
            </a:r>
            <a:r>
              <a:rPr lang="en-US" dirty="0"/>
              <a:t> </a:t>
            </a:r>
            <a:r>
              <a:rPr lang="en-US" dirty="0" err="1"/>
              <a:t>Uô£Xô</a:t>
            </a:r>
            <a:r>
              <a:rPr lang="en-US" dirty="0"/>
              <a:t> </a:t>
            </a:r>
            <a:r>
              <a:rPr lang="en-US" dirty="0" err="1"/>
              <a:t>CWjRm</a:t>
            </a:r>
            <a:r>
              <a:rPr lang="en-US" dirty="0"/>
              <a:t> </a:t>
            </a:r>
            <a:r>
              <a:rPr lang="en-US" dirty="0" err="1"/>
              <a:t>GkRàdLôL</a:t>
            </a:r>
            <a:r>
              <a:rPr lang="en-US" dirty="0"/>
              <a:t> £</a:t>
            </a:r>
            <a:r>
              <a:rPr lang="en-US" dirty="0" err="1"/>
              <a:t>k§ÉúW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A738DD-591A-401A-A9D9-4FEF0B756BF9}"/>
              </a:ext>
            </a:extLst>
          </p:cNvPr>
          <p:cNvSpPr txBox="1"/>
          <p:nvPr/>
        </p:nvSpPr>
        <p:spPr>
          <a:xfrm>
            <a:off x="1982248" y="5385626"/>
            <a:ext cx="8227503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/>
              <a:t>U]</a:t>
            </a:r>
            <a:r>
              <a:rPr lang="en-US" dirty="0" err="1"/>
              <a:t>TôWjRôp</a:t>
            </a:r>
            <a:r>
              <a:rPr lang="en-US" dirty="0"/>
              <a:t> </a:t>
            </a:r>
            <a:r>
              <a:rPr lang="en-US" dirty="0" err="1"/>
              <a:t>úNôok§Óm</a:t>
            </a:r>
            <a:r>
              <a:rPr lang="en-US" dirty="0"/>
              <a:t> </a:t>
            </a:r>
            <a:r>
              <a:rPr lang="en-US" dirty="0" err="1"/>
              <a:t>úTôÕ</a:t>
            </a:r>
            <a:r>
              <a:rPr lang="en-US" dirty="0"/>
              <a:t> ËY </a:t>
            </a:r>
            <a:r>
              <a:rPr lang="en-US" dirty="0" err="1"/>
              <a:t>YôojûRVôp</a:t>
            </a:r>
            <a:r>
              <a:rPr lang="en-US" dirty="0"/>
              <a:t> </a:t>
            </a:r>
            <a:r>
              <a:rPr lang="en-US" dirty="0" err="1"/>
              <a:t>úRtß¡uÈo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080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1799D6-4D8E-4CBB-BFD6-404E779371C6}"/>
              </a:ext>
            </a:extLst>
          </p:cNvPr>
          <p:cNvSpPr txBox="1"/>
          <p:nvPr/>
        </p:nvSpPr>
        <p:spPr>
          <a:xfrm>
            <a:off x="1940303" y="5377237"/>
            <a:ext cx="8311393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/>
              <a:t>G]</a:t>
            </a:r>
            <a:r>
              <a:rPr lang="en-US" dirty="0" err="1"/>
              <a:t>dLôL</a:t>
            </a:r>
            <a:r>
              <a:rPr lang="en-US" dirty="0"/>
              <a:t> ¿o </a:t>
            </a:r>
            <a:r>
              <a:rPr lang="en-US" dirty="0" err="1"/>
              <a:t>VôÜm</a:t>
            </a:r>
            <a:r>
              <a:rPr lang="en-US" dirty="0"/>
              <a:t> Ø¥j¾o </a:t>
            </a:r>
            <a:r>
              <a:rPr lang="en-US" dirty="0" err="1"/>
              <a:t>EUdLôL</a:t>
            </a:r>
            <a:r>
              <a:rPr lang="en-US" dirty="0"/>
              <a:t> </a:t>
            </a:r>
            <a:r>
              <a:rPr lang="en-US" dirty="0" err="1"/>
              <a:t>Sôu</a:t>
            </a:r>
            <a:r>
              <a:rPr lang="en-US" dirty="0"/>
              <a:t> Gu] </a:t>
            </a:r>
            <a:r>
              <a:rPr lang="en-US" dirty="0" err="1"/>
              <a:t>ùNnúYu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622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0106FA-F2EA-4BD7-AFCE-D3F6B8443A4D}"/>
              </a:ext>
            </a:extLst>
          </p:cNvPr>
          <p:cNvSpPr txBox="1"/>
          <p:nvPr/>
        </p:nvSpPr>
        <p:spPr>
          <a:xfrm>
            <a:off x="1684439" y="5377237"/>
            <a:ext cx="8823121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GkRu</a:t>
            </a:r>
            <a:r>
              <a:rPr lang="en-US" dirty="0"/>
              <a:t> </a:t>
            </a:r>
            <a:r>
              <a:rPr lang="en-US" dirty="0" err="1"/>
              <a:t>ËYàs</a:t>
            </a:r>
            <a:r>
              <a:rPr lang="en-US" dirty="0"/>
              <a:t>[ </a:t>
            </a:r>
            <a:r>
              <a:rPr lang="en-US" dirty="0" err="1"/>
              <a:t>Sôù</a:t>
            </a:r>
            <a:r>
              <a:rPr lang="en-US" dirty="0"/>
              <a:t>[</a:t>
            </a:r>
            <a:r>
              <a:rPr lang="en-US" dirty="0" err="1"/>
              <a:t>pXôm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£</a:t>
            </a:r>
            <a:r>
              <a:rPr lang="en-US" dirty="0" err="1"/>
              <a:t>ÛûY</a:t>
            </a:r>
            <a:r>
              <a:rPr lang="en-US" dirty="0"/>
              <a:t> </a:t>
            </a:r>
            <a:r>
              <a:rPr lang="en-US" dirty="0" err="1"/>
              <a:t>ÑUkÕ</a:t>
            </a:r>
            <a:r>
              <a:rPr lang="en-US" dirty="0"/>
              <a:t> </a:t>
            </a:r>
            <a:r>
              <a:rPr lang="en-US" dirty="0" err="1"/>
              <a:t>YÚúYu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142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FF019C-F05F-4463-84D0-D52B502420AA}"/>
              </a:ext>
            </a:extLst>
          </p:cNvPr>
          <p:cNvSpPr txBox="1"/>
          <p:nvPr/>
        </p:nvSpPr>
        <p:spPr>
          <a:xfrm>
            <a:off x="2137445" y="5377237"/>
            <a:ext cx="791711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úLôWlTôÓLs</a:t>
            </a:r>
            <a:r>
              <a:rPr lang="en-US" dirty="0"/>
              <a:t> </a:t>
            </a:r>
            <a:r>
              <a:rPr lang="en-US" dirty="0" err="1"/>
              <a:t>VôÜm</a:t>
            </a:r>
            <a:r>
              <a:rPr lang="en-US" dirty="0"/>
              <a:t> N¡j¾o </a:t>
            </a:r>
            <a:r>
              <a:rPr lang="en-US" dirty="0" err="1"/>
              <a:t>AjRû</a:t>
            </a:r>
            <a:r>
              <a:rPr lang="en-US" dirty="0"/>
              <a:t>]</a:t>
            </a:r>
            <a:r>
              <a:rPr lang="en-US" dirty="0" err="1"/>
              <a:t>Ùm</a:t>
            </a:r>
            <a:r>
              <a:rPr lang="en-US" dirty="0"/>
              <a:t> G]</a:t>
            </a:r>
            <a:r>
              <a:rPr lang="en-US" dirty="0" err="1"/>
              <a:t>dLôLúYô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755E66-29C3-4CD4-833D-CA0AE977808A}"/>
              </a:ext>
            </a:extLst>
          </p:cNvPr>
          <p:cNvSpPr txBox="1"/>
          <p:nvPr/>
        </p:nvSpPr>
        <p:spPr>
          <a:xfrm>
            <a:off x="1671856" y="5377237"/>
            <a:ext cx="8848288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Uô</a:t>
            </a:r>
            <a:r>
              <a:rPr lang="en-US" dirty="0"/>
              <a:t> </a:t>
            </a:r>
            <a:r>
              <a:rPr lang="en-US" dirty="0" err="1"/>
              <a:t>Tô®Vôm</a:t>
            </a:r>
            <a:r>
              <a:rPr lang="en-US" dirty="0"/>
              <a:t> </a:t>
            </a:r>
            <a:r>
              <a:rPr lang="en-US" dirty="0" err="1"/>
              <a:t>Guû</a:t>
            </a:r>
            <a:r>
              <a:rPr lang="en-US" dirty="0"/>
              <a:t>] ¨û]dL </a:t>
            </a:r>
            <a:r>
              <a:rPr lang="en-US" dirty="0" err="1"/>
              <a:t>UiQô</a:t>
            </a:r>
            <a:r>
              <a:rPr lang="en-US" dirty="0"/>
              <a:t>] </a:t>
            </a:r>
            <a:r>
              <a:rPr lang="en-US" dirty="0" err="1"/>
              <a:t>Sôu</a:t>
            </a:r>
            <a:r>
              <a:rPr lang="en-US" dirty="0"/>
              <a:t> </a:t>
            </a:r>
            <a:r>
              <a:rPr lang="en-US" dirty="0" err="1"/>
              <a:t>GmUôj§Wm</a:t>
            </a:r>
            <a:r>
              <a:rPr lang="en-US" dirty="0"/>
              <a:t> </a:t>
            </a:r>
            <a:r>
              <a:rPr lang="en-US" dirty="0" err="1"/>
              <a:t>IVô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3CA826-A2D3-42B5-A2E2-1FAB26575C42}"/>
              </a:ext>
            </a:extLst>
          </p:cNvPr>
          <p:cNvSpPr txBox="1"/>
          <p:nvPr/>
        </p:nvSpPr>
        <p:spPr>
          <a:xfrm>
            <a:off x="1539904" y="5377236"/>
            <a:ext cx="9112192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úRY</a:t>
            </a:r>
            <a:r>
              <a:rPr lang="en-US" dirty="0"/>
              <a:t> </a:t>
            </a:r>
            <a:r>
              <a:rPr lang="en-US" dirty="0" err="1"/>
              <a:t>çR¬Ûm</a:t>
            </a:r>
            <a:r>
              <a:rPr lang="en-US" dirty="0"/>
              <a:t> U¡T]</a:t>
            </a:r>
            <a:r>
              <a:rPr lang="en-US" dirty="0" err="1"/>
              <a:t>ôn</a:t>
            </a:r>
            <a:r>
              <a:rPr lang="en-US" dirty="0"/>
              <a:t> </a:t>
            </a:r>
          </a:p>
          <a:p>
            <a:r>
              <a:rPr lang="en-US" dirty="0" err="1"/>
              <a:t>Guû</a:t>
            </a:r>
            <a:r>
              <a:rPr lang="en-US" dirty="0"/>
              <a:t>] </a:t>
            </a:r>
            <a:r>
              <a:rPr lang="en-US" dirty="0" err="1"/>
              <a:t>Uôt</a:t>
            </a:r>
            <a:r>
              <a:rPr lang="en-US" dirty="0"/>
              <a:t>±] </a:t>
            </a:r>
            <a:r>
              <a:rPr lang="en-US" dirty="0" err="1"/>
              <a:t>AuûT</a:t>
            </a:r>
            <a:r>
              <a:rPr lang="en-US" dirty="0"/>
              <a:t> </a:t>
            </a:r>
            <a:r>
              <a:rPr lang="en-US" dirty="0" err="1"/>
              <a:t>Õ§lúTu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CCFF97-9059-4443-8F0E-4D7031E43008}"/>
              </a:ext>
            </a:extLst>
          </p:cNvPr>
          <p:cNvSpPr txBox="1"/>
          <p:nvPr/>
        </p:nvSpPr>
        <p:spPr>
          <a:xfrm>
            <a:off x="1848024" y="5385627"/>
            <a:ext cx="8495951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/>
              <a:t>Gu </a:t>
            </a:r>
            <a:r>
              <a:rPr lang="en-US" dirty="0" err="1"/>
              <a:t>úUp</a:t>
            </a:r>
            <a:r>
              <a:rPr lang="en-US" dirty="0"/>
              <a:t> </a:t>
            </a:r>
            <a:r>
              <a:rPr lang="en-US" dirty="0" err="1"/>
              <a:t>TôWôh</a:t>
            </a:r>
            <a:r>
              <a:rPr lang="en-US" dirty="0"/>
              <a:t>¥] </a:t>
            </a:r>
            <a:r>
              <a:rPr lang="en-US" dirty="0" err="1"/>
              <a:t>EURu×d</a:t>
            </a:r>
            <a:r>
              <a:rPr lang="en-US" dirty="0"/>
              <a:t> ¸</a:t>
            </a:r>
            <a:r>
              <a:rPr lang="en-US" dirty="0" err="1"/>
              <a:t>Pôn</a:t>
            </a:r>
            <a:r>
              <a:rPr lang="en-US" dirty="0"/>
              <a:t> Gu] </a:t>
            </a:r>
            <a:r>
              <a:rPr lang="en-US" dirty="0" err="1"/>
              <a:t>Sôu</a:t>
            </a:r>
            <a:r>
              <a:rPr lang="en-US" dirty="0"/>
              <a:t> </a:t>
            </a:r>
            <a:r>
              <a:rPr lang="en-US" dirty="0" err="1"/>
              <a:t>ùNn§ÓúYu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3A75C7-A419-40EE-AE4C-004D5F0F1167}"/>
              </a:ext>
            </a:extLst>
          </p:cNvPr>
          <p:cNvSpPr txBox="1"/>
          <p:nvPr/>
        </p:nvSpPr>
        <p:spPr>
          <a:xfrm>
            <a:off x="1877386" y="5368849"/>
            <a:ext cx="8437228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SWLôd¡û</a:t>
            </a:r>
            <a:r>
              <a:rPr lang="en-US" dirty="0"/>
              <a:t>]«u ¨</a:t>
            </a:r>
            <a:r>
              <a:rPr lang="en-US" dirty="0" err="1"/>
              <a:t>uß</a:t>
            </a:r>
            <a:r>
              <a:rPr lang="en-US" dirty="0"/>
              <a:t> </a:t>
            </a:r>
            <a:r>
              <a:rPr lang="en-US" dirty="0" err="1"/>
              <a:t>ÁhP</a:t>
            </a:r>
            <a:r>
              <a:rPr lang="en-US" dirty="0"/>
              <a:t> </a:t>
            </a:r>
          </a:p>
          <a:p>
            <a:r>
              <a:rPr lang="en-US" dirty="0" err="1"/>
              <a:t>ÑjR</a:t>
            </a:r>
            <a:r>
              <a:rPr lang="en-US" dirty="0"/>
              <a:t> ¡</a:t>
            </a:r>
            <a:r>
              <a:rPr lang="en-US" dirty="0" err="1"/>
              <a:t>ÚûTûV</a:t>
            </a:r>
            <a:r>
              <a:rPr lang="en-US" dirty="0"/>
              <a:t> ¨</a:t>
            </a:r>
            <a:r>
              <a:rPr lang="en-US" dirty="0" err="1"/>
              <a:t>jRm</a:t>
            </a:r>
            <a:r>
              <a:rPr lang="en-US" dirty="0"/>
              <a:t> </a:t>
            </a:r>
            <a:r>
              <a:rPr lang="en-US" dirty="0" err="1"/>
              <a:t>TôÓúYu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F92A2B-A0B4-4B35-9F38-81E84B30BFFC}"/>
              </a:ext>
            </a:extLst>
          </p:cNvPr>
          <p:cNvSpPr txBox="1"/>
          <p:nvPr/>
        </p:nvSpPr>
        <p:spPr>
          <a:xfrm>
            <a:off x="2066138" y="5377238"/>
            <a:ext cx="8059723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GkRu</a:t>
            </a:r>
            <a:r>
              <a:rPr lang="en-US" dirty="0"/>
              <a:t> </a:t>
            </a:r>
            <a:r>
              <a:rPr lang="en-US" dirty="0" err="1"/>
              <a:t>TôYeLs</a:t>
            </a:r>
            <a:r>
              <a:rPr lang="en-US" dirty="0"/>
              <a:t> </a:t>
            </a:r>
            <a:r>
              <a:rPr lang="en-US" dirty="0" err="1"/>
              <a:t>TôWfÑûU</a:t>
            </a:r>
            <a:r>
              <a:rPr lang="en-US" dirty="0"/>
              <a:t> </a:t>
            </a:r>
            <a:r>
              <a:rPr lang="en-US" dirty="0" err="1"/>
              <a:t>úTôp</a:t>
            </a:r>
            <a:r>
              <a:rPr lang="en-US" dirty="0"/>
              <a:t> </a:t>
            </a:r>
            <a:r>
              <a:rPr lang="en-US" dirty="0" err="1"/>
              <a:t>RôeLd</a:t>
            </a:r>
            <a:r>
              <a:rPr lang="en-US" dirty="0"/>
              <a:t> </a:t>
            </a:r>
            <a:r>
              <a:rPr lang="en-US" dirty="0" err="1"/>
              <a:t>áPôR</a:t>
            </a:r>
            <a:r>
              <a:rPr lang="en-US" dirty="0"/>
              <a:t> </a:t>
            </a:r>
            <a:r>
              <a:rPr lang="en-US" dirty="0" err="1"/>
              <a:t>Uô</a:t>
            </a:r>
            <a:r>
              <a:rPr lang="en-US" dirty="0"/>
              <a:t> </a:t>
            </a:r>
            <a:r>
              <a:rPr lang="en-US" dirty="0" err="1"/>
              <a:t>TôWúU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F12BE3-5399-485B-98F5-902FB77934E0}"/>
              </a:ext>
            </a:extLst>
          </p:cNvPr>
          <p:cNvSpPr txBox="1"/>
          <p:nvPr/>
        </p:nvSpPr>
        <p:spPr>
          <a:xfrm>
            <a:off x="1625017" y="5377237"/>
            <a:ext cx="8941965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/>
              <a:t>Uu²dÏm </a:t>
            </a:r>
            <a:r>
              <a:rPr lang="en-US" dirty="0" err="1"/>
              <a:t>RûV</a:t>
            </a:r>
            <a:r>
              <a:rPr lang="en-US" dirty="0"/>
              <a:t> </a:t>
            </a:r>
            <a:r>
              <a:rPr lang="en-US" dirty="0" err="1"/>
              <a:t>ùTÚjR</a:t>
            </a:r>
            <a:r>
              <a:rPr lang="en-US" dirty="0"/>
              <a:t> Gu </a:t>
            </a:r>
            <a:r>
              <a:rPr lang="en-US" dirty="0" err="1"/>
              <a:t>úRYô</a:t>
            </a:r>
            <a:r>
              <a:rPr lang="en-US" dirty="0"/>
              <a:t> Uu²jÕm U\</a:t>
            </a:r>
            <a:r>
              <a:rPr lang="en-US" dirty="0" err="1"/>
              <a:t>kÕm</a:t>
            </a:r>
            <a:r>
              <a:rPr lang="en-US" dirty="0"/>
              <a:t> </a:t>
            </a:r>
            <a:r>
              <a:rPr lang="en-US" dirty="0" err="1"/>
              <a:t>Rs°Éo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20A997-470D-4378-BB1F-9C6FDEB88D7D}"/>
              </a:ext>
            </a:extLst>
          </p:cNvPr>
          <p:cNvSpPr txBox="1"/>
          <p:nvPr/>
        </p:nvSpPr>
        <p:spPr>
          <a:xfrm>
            <a:off x="1722190" y="5377237"/>
            <a:ext cx="874762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GkRu</a:t>
            </a:r>
            <a:r>
              <a:rPr lang="en-US" dirty="0"/>
              <a:t> </a:t>
            </a:r>
            <a:r>
              <a:rPr lang="en-US" dirty="0" err="1"/>
              <a:t>TôReLs</a:t>
            </a:r>
            <a:r>
              <a:rPr lang="en-US" dirty="0"/>
              <a:t> </a:t>
            </a:r>
            <a:r>
              <a:rPr lang="en-US" dirty="0" err="1"/>
              <a:t>Nßd¡Óm</a:t>
            </a:r>
            <a:r>
              <a:rPr lang="en-US" dirty="0"/>
              <a:t> </a:t>
            </a:r>
            <a:r>
              <a:rPr lang="en-US" dirty="0" err="1"/>
              <a:t>úTôÕ</a:t>
            </a:r>
            <a:r>
              <a:rPr lang="en-US" dirty="0"/>
              <a:t> </a:t>
            </a:r>
            <a:r>
              <a:rPr lang="en-US" dirty="0" err="1"/>
              <a:t>YXdLWjRôúX</a:t>
            </a:r>
            <a:r>
              <a:rPr lang="en-US" dirty="0"/>
              <a:t> </a:t>
            </a:r>
            <a:r>
              <a:rPr lang="en-US" dirty="0" err="1"/>
              <a:t>RôeÏ¡uÈo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1470</TotalTime>
  <Words>156</Words>
  <Application>Microsoft Office PowerPoint</Application>
  <PresentationFormat>Widescreen</PresentationFormat>
  <Paragraphs>14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61</cp:revision>
  <dcterms:created xsi:type="dcterms:W3CDTF">2019-11-02T16:27:41Z</dcterms:created>
  <dcterms:modified xsi:type="dcterms:W3CDTF">2020-09-27T14:08:36Z</dcterms:modified>
</cp:coreProperties>
</file>