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581336EC-E7E3-4214-A39E-8A8975ED62E2}"/>
    <pc:docChg chg="delSld modSld">
      <pc:chgData name="Samson Christopher" userId="6a13b5f1e64a53ae" providerId="LiveId" clId="{581336EC-E7E3-4214-A39E-8A8975ED62E2}" dt="2020-10-04T00:37:36.215" v="608" actId="1036"/>
      <pc:docMkLst>
        <pc:docMk/>
      </pc:docMkLst>
      <pc:sldChg chg="del">
        <pc:chgData name="Samson Christopher" userId="6a13b5f1e64a53ae" providerId="LiveId" clId="{581336EC-E7E3-4214-A39E-8A8975ED62E2}" dt="2020-10-04T00:33:29.07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81336EC-E7E3-4214-A39E-8A8975ED62E2}" dt="2020-10-04T00:36:07.763" v="108" actId="1036"/>
        <pc:sldMkLst>
          <pc:docMk/>
          <pc:sldMk cId="1777894342" sldId="389"/>
        </pc:sldMkLst>
        <pc:spChg chg="add mod">
          <ac:chgData name="Samson Christopher" userId="6a13b5f1e64a53ae" providerId="LiveId" clId="{581336EC-E7E3-4214-A39E-8A8975ED62E2}" dt="2020-10-04T00:36:07.763" v="108" actId="1036"/>
          <ac:spMkLst>
            <pc:docMk/>
            <pc:sldMk cId="1777894342" sldId="389"/>
            <ac:spMk id="4" creationId="{4D65E8D5-049A-4EBC-9747-151F3C6E4B7D}"/>
          </ac:spMkLst>
        </pc:spChg>
      </pc:sldChg>
      <pc:sldChg chg="addSp modSp mod">
        <pc:chgData name="Samson Christopher" userId="6a13b5f1e64a53ae" providerId="LiveId" clId="{581336EC-E7E3-4214-A39E-8A8975ED62E2}" dt="2020-10-04T00:36:19.461" v="161" actId="1035"/>
        <pc:sldMkLst>
          <pc:docMk/>
          <pc:sldMk cId="850099564" sldId="390"/>
        </pc:sldMkLst>
        <pc:spChg chg="add mod">
          <ac:chgData name="Samson Christopher" userId="6a13b5f1e64a53ae" providerId="LiveId" clId="{581336EC-E7E3-4214-A39E-8A8975ED62E2}" dt="2020-10-04T00:36:19.461" v="161" actId="1035"/>
          <ac:spMkLst>
            <pc:docMk/>
            <pc:sldMk cId="850099564" sldId="390"/>
            <ac:spMk id="4" creationId="{8BD0BA15-E462-4BAB-9E01-B4C901467E8C}"/>
          </ac:spMkLst>
        </pc:spChg>
      </pc:sldChg>
      <pc:sldChg chg="addSp modSp mod">
        <pc:chgData name="Samson Christopher" userId="6a13b5f1e64a53ae" providerId="LiveId" clId="{581336EC-E7E3-4214-A39E-8A8975ED62E2}" dt="2020-10-04T00:36:26.025" v="210" actId="1036"/>
        <pc:sldMkLst>
          <pc:docMk/>
          <pc:sldMk cId="944968354" sldId="391"/>
        </pc:sldMkLst>
        <pc:spChg chg="add mod">
          <ac:chgData name="Samson Christopher" userId="6a13b5f1e64a53ae" providerId="LiveId" clId="{581336EC-E7E3-4214-A39E-8A8975ED62E2}" dt="2020-10-04T00:36:26.025" v="210" actId="1036"/>
          <ac:spMkLst>
            <pc:docMk/>
            <pc:sldMk cId="944968354" sldId="391"/>
            <ac:spMk id="4" creationId="{691922B9-6814-494C-966D-AC1BDB48EECC}"/>
          </ac:spMkLst>
        </pc:spChg>
      </pc:sldChg>
      <pc:sldChg chg="addSp modSp mod">
        <pc:chgData name="Samson Christopher" userId="6a13b5f1e64a53ae" providerId="LiveId" clId="{581336EC-E7E3-4214-A39E-8A8975ED62E2}" dt="2020-10-04T00:36:32.352" v="256" actId="1035"/>
        <pc:sldMkLst>
          <pc:docMk/>
          <pc:sldMk cId="1414681237" sldId="392"/>
        </pc:sldMkLst>
        <pc:spChg chg="add mod">
          <ac:chgData name="Samson Christopher" userId="6a13b5f1e64a53ae" providerId="LiveId" clId="{581336EC-E7E3-4214-A39E-8A8975ED62E2}" dt="2020-10-04T00:36:32.352" v="256" actId="1035"/>
          <ac:spMkLst>
            <pc:docMk/>
            <pc:sldMk cId="1414681237" sldId="392"/>
            <ac:spMk id="4" creationId="{A4A0D67D-24D9-4613-9007-25FC98698651}"/>
          </ac:spMkLst>
        </pc:spChg>
      </pc:sldChg>
      <pc:sldChg chg="addSp modSp mod">
        <pc:chgData name="Samson Christopher" userId="6a13b5f1e64a53ae" providerId="LiveId" clId="{581336EC-E7E3-4214-A39E-8A8975ED62E2}" dt="2020-10-04T00:36:38.335" v="301" actId="1035"/>
        <pc:sldMkLst>
          <pc:docMk/>
          <pc:sldMk cId="4103851070" sldId="393"/>
        </pc:sldMkLst>
        <pc:spChg chg="add mod">
          <ac:chgData name="Samson Christopher" userId="6a13b5f1e64a53ae" providerId="LiveId" clId="{581336EC-E7E3-4214-A39E-8A8975ED62E2}" dt="2020-10-04T00:36:38.335" v="301" actId="1035"/>
          <ac:spMkLst>
            <pc:docMk/>
            <pc:sldMk cId="4103851070" sldId="393"/>
            <ac:spMk id="4" creationId="{1DF341D9-4A85-4F38-8866-225BA67A8AC2}"/>
          </ac:spMkLst>
        </pc:spChg>
      </pc:sldChg>
      <pc:sldChg chg="addSp modSp mod">
        <pc:chgData name="Samson Christopher" userId="6a13b5f1e64a53ae" providerId="LiveId" clId="{581336EC-E7E3-4214-A39E-8A8975ED62E2}" dt="2020-10-04T00:36:44.849" v="346" actId="1036"/>
        <pc:sldMkLst>
          <pc:docMk/>
          <pc:sldMk cId="659567130" sldId="394"/>
        </pc:sldMkLst>
        <pc:spChg chg="add mod">
          <ac:chgData name="Samson Christopher" userId="6a13b5f1e64a53ae" providerId="LiveId" clId="{581336EC-E7E3-4214-A39E-8A8975ED62E2}" dt="2020-10-04T00:36:44.849" v="346" actId="1036"/>
          <ac:spMkLst>
            <pc:docMk/>
            <pc:sldMk cId="659567130" sldId="394"/>
            <ac:spMk id="4" creationId="{DAF770D0-471A-4D30-B6DA-D6FA59150004}"/>
          </ac:spMkLst>
        </pc:spChg>
      </pc:sldChg>
      <pc:sldChg chg="addSp modSp mod">
        <pc:chgData name="Samson Christopher" userId="6a13b5f1e64a53ae" providerId="LiveId" clId="{581336EC-E7E3-4214-A39E-8A8975ED62E2}" dt="2020-10-04T00:36:51.863" v="397" actId="1036"/>
        <pc:sldMkLst>
          <pc:docMk/>
          <pc:sldMk cId="859356432" sldId="395"/>
        </pc:sldMkLst>
        <pc:spChg chg="add mod">
          <ac:chgData name="Samson Christopher" userId="6a13b5f1e64a53ae" providerId="LiveId" clId="{581336EC-E7E3-4214-A39E-8A8975ED62E2}" dt="2020-10-04T00:36:51.863" v="397" actId="1036"/>
          <ac:spMkLst>
            <pc:docMk/>
            <pc:sldMk cId="859356432" sldId="395"/>
            <ac:spMk id="4" creationId="{D68D858C-2898-4D03-98CC-97AC9198666F}"/>
          </ac:spMkLst>
        </pc:spChg>
      </pc:sldChg>
      <pc:sldChg chg="addSp modSp mod">
        <pc:chgData name="Samson Christopher" userId="6a13b5f1e64a53ae" providerId="LiveId" clId="{581336EC-E7E3-4214-A39E-8A8975ED62E2}" dt="2020-10-04T00:37:08.908" v="456" actId="1036"/>
        <pc:sldMkLst>
          <pc:docMk/>
          <pc:sldMk cId="2025405914" sldId="396"/>
        </pc:sldMkLst>
        <pc:spChg chg="add mod">
          <ac:chgData name="Samson Christopher" userId="6a13b5f1e64a53ae" providerId="LiveId" clId="{581336EC-E7E3-4214-A39E-8A8975ED62E2}" dt="2020-10-04T00:37:08.908" v="456" actId="1036"/>
          <ac:spMkLst>
            <pc:docMk/>
            <pc:sldMk cId="2025405914" sldId="396"/>
            <ac:spMk id="4" creationId="{35E56B45-F8E6-489C-B507-84F4D7B4BD5C}"/>
          </ac:spMkLst>
        </pc:spChg>
      </pc:sldChg>
      <pc:sldChg chg="addSp modSp mod">
        <pc:chgData name="Samson Christopher" userId="6a13b5f1e64a53ae" providerId="LiveId" clId="{581336EC-E7E3-4214-A39E-8A8975ED62E2}" dt="2020-10-04T00:37:23.595" v="513" actId="1036"/>
        <pc:sldMkLst>
          <pc:docMk/>
          <pc:sldMk cId="2940326978" sldId="397"/>
        </pc:sldMkLst>
        <pc:spChg chg="add mod">
          <ac:chgData name="Samson Christopher" userId="6a13b5f1e64a53ae" providerId="LiveId" clId="{581336EC-E7E3-4214-A39E-8A8975ED62E2}" dt="2020-10-04T00:37:23.595" v="513" actId="1036"/>
          <ac:spMkLst>
            <pc:docMk/>
            <pc:sldMk cId="2940326978" sldId="397"/>
            <ac:spMk id="4" creationId="{091C78F9-4B2B-4206-BEDD-1CA9A7F0B914}"/>
          </ac:spMkLst>
        </pc:spChg>
      </pc:sldChg>
      <pc:sldChg chg="addSp modSp mod">
        <pc:chgData name="Samson Christopher" userId="6a13b5f1e64a53ae" providerId="LiveId" clId="{581336EC-E7E3-4214-A39E-8A8975ED62E2}" dt="2020-10-04T00:37:31.245" v="568" actId="1035"/>
        <pc:sldMkLst>
          <pc:docMk/>
          <pc:sldMk cId="2964080828" sldId="398"/>
        </pc:sldMkLst>
        <pc:spChg chg="add mod">
          <ac:chgData name="Samson Christopher" userId="6a13b5f1e64a53ae" providerId="LiveId" clId="{581336EC-E7E3-4214-A39E-8A8975ED62E2}" dt="2020-10-04T00:37:31.245" v="568" actId="1035"/>
          <ac:spMkLst>
            <pc:docMk/>
            <pc:sldMk cId="2964080828" sldId="398"/>
            <ac:spMk id="4" creationId="{1784122E-91E3-4304-A79E-FAC502BE2349}"/>
          </ac:spMkLst>
        </pc:spChg>
      </pc:sldChg>
      <pc:sldChg chg="addSp modSp mod">
        <pc:chgData name="Samson Christopher" userId="6a13b5f1e64a53ae" providerId="LiveId" clId="{581336EC-E7E3-4214-A39E-8A8975ED62E2}" dt="2020-10-04T00:37:36.215" v="608" actId="1036"/>
        <pc:sldMkLst>
          <pc:docMk/>
          <pc:sldMk cId="1883622595" sldId="399"/>
        </pc:sldMkLst>
        <pc:spChg chg="add mod">
          <ac:chgData name="Samson Christopher" userId="6a13b5f1e64a53ae" providerId="LiveId" clId="{581336EC-E7E3-4214-A39E-8A8975ED62E2}" dt="2020-10-04T00:37:36.215" v="608" actId="1036"/>
          <ac:spMkLst>
            <pc:docMk/>
            <pc:sldMk cId="1883622595" sldId="399"/>
            <ac:spMk id="4" creationId="{DBD69FFA-473A-49B8-8725-27E7D4B04675}"/>
          </ac:spMkLst>
        </pc:spChg>
      </pc:sldChg>
      <pc:sldChg chg="del">
        <pc:chgData name="Samson Christopher" userId="6a13b5f1e64a53ae" providerId="LiveId" clId="{581336EC-E7E3-4214-A39E-8A8975ED62E2}" dt="2020-10-04T00:33:16.81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81336EC-E7E3-4214-A39E-8A8975ED62E2}" dt="2020-10-04T00:33:17.52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81336EC-E7E3-4214-A39E-8A8975ED62E2}" dt="2020-10-04T00:33:18.52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81336EC-E7E3-4214-A39E-8A8975ED62E2}" dt="2020-10-04T00:33:19.46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5E8D5-049A-4EBC-9747-151F3C6E4B7D}"/>
              </a:ext>
            </a:extLst>
          </p:cNvPr>
          <p:cNvSpPr txBox="1"/>
          <p:nvPr/>
        </p:nvSpPr>
        <p:spPr>
          <a:xfrm>
            <a:off x="1579577" y="5377237"/>
            <a:ext cx="90328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B¦Ls </a:t>
            </a:r>
            <a:r>
              <a:rPr lang="en-US" dirty="0" err="1"/>
              <a:t>TônkR</a:t>
            </a:r>
            <a:r>
              <a:rPr lang="en-US" dirty="0"/>
              <a:t> </a:t>
            </a:r>
            <a:r>
              <a:rPr lang="en-US" dirty="0" err="1"/>
              <a:t>LWeLû</a:t>
            </a:r>
            <a:r>
              <a:rPr lang="en-US" dirty="0"/>
              <a:t>[ ®¬</a:t>
            </a:r>
            <a:r>
              <a:rPr lang="en-US" dirty="0" err="1"/>
              <a:t>júR</a:t>
            </a:r>
            <a:r>
              <a:rPr lang="en-US" dirty="0"/>
              <a:t> </a:t>
            </a:r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CúVÑuû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4122E-91E3-4304-A79E-FAC502BE2349}"/>
              </a:ext>
            </a:extLst>
          </p:cNvPr>
          <p:cNvSpPr txBox="1"/>
          <p:nvPr/>
        </p:nvSpPr>
        <p:spPr>
          <a:xfrm>
            <a:off x="1667661" y="5368849"/>
            <a:ext cx="88566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ApXôÕ</a:t>
            </a:r>
            <a:r>
              <a:rPr lang="en-US" dirty="0"/>
              <a:t> </a:t>
            </a:r>
            <a:r>
              <a:rPr lang="en-US" dirty="0" err="1"/>
              <a:t>CWh£l</a:t>
            </a:r>
            <a:r>
              <a:rPr lang="en-US" dirty="0"/>
              <a:t>× </a:t>
            </a:r>
            <a:r>
              <a:rPr lang="en-US" dirty="0" err="1"/>
              <a:t>RWúYôo</a:t>
            </a:r>
            <a:r>
              <a:rPr lang="en-US" dirty="0"/>
              <a:t> </a:t>
            </a:r>
            <a:r>
              <a:rPr lang="en-US" dirty="0" err="1"/>
              <a:t>CWhNLo</a:t>
            </a:r>
            <a:r>
              <a:rPr lang="en-US" dirty="0"/>
              <a:t> </a:t>
            </a:r>
            <a:r>
              <a:rPr lang="en-US" dirty="0" err="1"/>
              <a:t>úYß</a:t>
            </a:r>
            <a:r>
              <a:rPr lang="en-US" dirty="0"/>
              <a:t> </a:t>
            </a:r>
            <a:r>
              <a:rPr lang="en-US" dirty="0" err="1"/>
              <a:t>CLU§p</a:t>
            </a:r>
            <a:r>
              <a:rPr lang="en-US" dirty="0"/>
              <a:t> </a:t>
            </a:r>
            <a:r>
              <a:rPr lang="en-US" dirty="0" err="1"/>
              <a:t>EiúPô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69FFA-473A-49B8-8725-27E7D4B04675}"/>
              </a:ext>
            </a:extLst>
          </p:cNvPr>
          <p:cNvSpPr txBox="1"/>
          <p:nvPr/>
        </p:nvSpPr>
        <p:spPr>
          <a:xfrm>
            <a:off x="1827052" y="5377237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Y¯ </a:t>
            </a:r>
            <a:r>
              <a:rPr lang="en-US" dirty="0" err="1"/>
              <a:t>Nj§Vm</a:t>
            </a:r>
            <a:r>
              <a:rPr lang="en-US" dirty="0"/>
              <a:t> </a:t>
            </a:r>
            <a:r>
              <a:rPr lang="en-US" dirty="0" err="1"/>
              <a:t>ËYàUôúU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Eu </a:t>
            </a:r>
            <a:r>
              <a:rPr lang="en-US" dirty="0" err="1"/>
              <a:t>SôVLúW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0BA15-E462-4BAB-9E01-B4C901467E8C}"/>
              </a:ext>
            </a:extLst>
          </p:cNvPr>
          <p:cNvSpPr txBox="1"/>
          <p:nvPr/>
        </p:nvSpPr>
        <p:spPr>
          <a:xfrm>
            <a:off x="1281942" y="5377236"/>
            <a:ext cx="96281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Tôo</a:t>
            </a:r>
            <a:r>
              <a:rPr lang="en-US" dirty="0"/>
              <a:t> §ÚúU² </a:t>
            </a:r>
            <a:r>
              <a:rPr lang="en-US" dirty="0" err="1"/>
              <a:t>YôW</a:t>
            </a:r>
            <a:r>
              <a:rPr lang="en-US" dirty="0"/>
              <a:t>¥ </a:t>
            </a:r>
            <a:r>
              <a:rPr lang="en-US" dirty="0" err="1"/>
              <a:t>Ht</a:t>
            </a:r>
            <a:r>
              <a:rPr lang="en-US" dirty="0"/>
              <a:t>\</a:t>
            </a:r>
            <a:r>
              <a:rPr lang="en-US" dirty="0" err="1"/>
              <a:t>Yo</a:t>
            </a:r>
            <a:r>
              <a:rPr lang="en-US" dirty="0"/>
              <a:t> </a:t>
            </a:r>
          </a:p>
          <a:p>
            <a:r>
              <a:rPr lang="en-US" dirty="0" err="1"/>
              <a:t>TôWf</a:t>
            </a:r>
            <a:r>
              <a:rPr lang="en-US" dirty="0"/>
              <a:t> £</a:t>
            </a:r>
            <a:r>
              <a:rPr lang="en-US" dirty="0" err="1"/>
              <a:t>ÛûYRû</a:t>
            </a:r>
            <a:r>
              <a:rPr lang="en-US" dirty="0"/>
              <a:t>]f </a:t>
            </a:r>
            <a:r>
              <a:rPr lang="en-US" dirty="0" err="1"/>
              <a:t>ÑUkÕ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922B9-6814-494C-966D-AC1BDB48EECC}"/>
              </a:ext>
            </a:extLst>
          </p:cNvPr>
          <p:cNvSpPr txBox="1"/>
          <p:nvPr/>
        </p:nvSpPr>
        <p:spPr>
          <a:xfrm>
            <a:off x="1423332" y="5377237"/>
            <a:ext cx="93453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TôYØm</a:t>
            </a:r>
            <a:r>
              <a:rPr lang="en-US" dirty="0"/>
              <a:t> </a:t>
            </a:r>
            <a:r>
              <a:rPr lang="en-US" dirty="0" err="1"/>
              <a:t>NôTØm</a:t>
            </a:r>
            <a:r>
              <a:rPr lang="en-US" dirty="0"/>
              <a:t> </a:t>
            </a:r>
            <a:r>
              <a:rPr lang="en-US" dirty="0" err="1"/>
              <a:t>ÑUkRôúW</a:t>
            </a:r>
            <a:r>
              <a:rPr lang="en-US" dirty="0"/>
              <a:t> E]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TVªu</a:t>
            </a:r>
            <a:r>
              <a:rPr lang="en-US" dirty="0"/>
              <a:t>± </a:t>
            </a:r>
            <a:r>
              <a:rPr lang="en-US" dirty="0" err="1"/>
              <a:t>Yk§ÓYôn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0D67D-24D9-4613-9007-25FC98698651}"/>
              </a:ext>
            </a:extLst>
          </p:cNvPr>
          <p:cNvSpPr txBox="1"/>
          <p:nvPr/>
        </p:nvSpPr>
        <p:spPr>
          <a:xfrm>
            <a:off x="857075" y="5377237"/>
            <a:ext cx="104778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UVd¡ÓúUô</a:t>
            </a:r>
            <a:r>
              <a:rPr lang="en-US" dirty="0"/>
              <a:t> </a:t>
            </a:r>
            <a:r>
              <a:rPr lang="en-US" dirty="0" err="1"/>
              <a:t>Cuàm</a:t>
            </a:r>
            <a:r>
              <a:rPr lang="en-US" dirty="0"/>
              <a:t> </a:t>
            </a:r>
            <a:r>
              <a:rPr lang="en-US" dirty="0" err="1"/>
              <a:t>UôûV«u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? </a:t>
            </a:r>
            <a:r>
              <a:rPr lang="en-US" dirty="0" err="1"/>
              <a:t>SVjRôúX</a:t>
            </a:r>
            <a:r>
              <a:rPr lang="en-US" dirty="0"/>
              <a:t> </a:t>
            </a:r>
            <a:r>
              <a:rPr lang="en-US" dirty="0" err="1"/>
              <a:t>EkRû</a:t>
            </a:r>
            <a:r>
              <a:rPr lang="en-US" dirty="0"/>
              <a:t>] </a:t>
            </a:r>
            <a:r>
              <a:rPr lang="en-US" dirty="0" err="1"/>
              <a:t>SôNm</a:t>
            </a:r>
            <a:r>
              <a:rPr lang="en-US" dirty="0"/>
              <a:t> </a:t>
            </a:r>
            <a:r>
              <a:rPr lang="en-US" dirty="0" err="1"/>
              <a:t>Bd¡ÓúU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41D9-4A85-4F38-8866-225BA67A8AC2}"/>
              </a:ext>
            </a:extLst>
          </p:cNvPr>
          <p:cNvSpPr txBox="1"/>
          <p:nvPr/>
        </p:nvSpPr>
        <p:spPr>
          <a:xfrm>
            <a:off x="1226191" y="5377238"/>
            <a:ext cx="97396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EQok§ûR</a:t>
            </a:r>
            <a:r>
              <a:rPr lang="en-US" dirty="0"/>
              <a:t> </a:t>
            </a:r>
            <a:r>
              <a:rPr lang="en-US" dirty="0" err="1"/>
              <a:t>EPú</a:t>
            </a:r>
            <a:r>
              <a:rPr lang="en-US" dirty="0"/>
              <a:t>] Eu]</a:t>
            </a:r>
            <a:r>
              <a:rPr lang="en-US" dirty="0" err="1"/>
              <a:t>RWiûP</a:t>
            </a:r>
            <a:r>
              <a:rPr lang="en-US" dirty="0"/>
              <a:t> </a:t>
            </a:r>
            <a:r>
              <a:rPr lang="en-US" dirty="0" err="1"/>
              <a:t>NWi×ÏYôn</a:t>
            </a:r>
            <a:r>
              <a:rPr lang="en-US" dirty="0"/>
              <a:t> </a:t>
            </a:r>
            <a:r>
              <a:rPr lang="en-US" dirty="0" err="1"/>
              <a:t>CjRÚQm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70D0-471A-4D30-B6DA-D6FA59150004}"/>
              </a:ext>
            </a:extLst>
          </p:cNvPr>
          <p:cNvSpPr txBox="1"/>
          <p:nvPr/>
        </p:nvSpPr>
        <p:spPr>
          <a:xfrm>
            <a:off x="1070994" y="5377237"/>
            <a:ext cx="100500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ÚûT«u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</a:t>
            </a:r>
            <a:r>
              <a:rPr lang="en-US" dirty="0" err="1"/>
              <a:t>AûPk§ÓØuú</a:t>
            </a:r>
            <a:r>
              <a:rPr lang="en-US" dirty="0"/>
              <a:t>] </a:t>
            </a:r>
            <a:r>
              <a:rPr lang="en-US" dirty="0" err="1"/>
              <a:t>UWQj§u</a:t>
            </a:r>
            <a:r>
              <a:rPr lang="en-US" dirty="0"/>
              <a:t> </a:t>
            </a:r>
            <a:r>
              <a:rPr lang="en-US" dirty="0" err="1"/>
              <a:t>NôV­p</a:t>
            </a:r>
            <a:r>
              <a:rPr lang="en-US" dirty="0"/>
              <a:t> </a:t>
            </a:r>
            <a:r>
              <a:rPr lang="en-US" dirty="0" err="1"/>
              <a:t>CûQk§ÓYôúV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D858C-2898-4D03-98CC-97AC9198666F}"/>
              </a:ext>
            </a:extLst>
          </p:cNvPr>
          <p:cNvSpPr txBox="1"/>
          <p:nvPr/>
        </p:nvSpPr>
        <p:spPr>
          <a:xfrm>
            <a:off x="1889969" y="5377238"/>
            <a:ext cx="84120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EÚYôd¡V</a:t>
            </a:r>
            <a:r>
              <a:rPr lang="en-US" dirty="0"/>
              <a:t> ×Õ £</a:t>
            </a:r>
            <a:r>
              <a:rPr lang="en-US" dirty="0" err="1"/>
              <a:t>Úx</a:t>
            </a:r>
            <a:r>
              <a:rPr lang="en-US" dirty="0"/>
              <a:t>¥«p Y[Wd ¡</a:t>
            </a:r>
            <a:r>
              <a:rPr lang="en-US" dirty="0" err="1"/>
              <a:t>ÚûTÙm</a:t>
            </a:r>
            <a:r>
              <a:rPr lang="en-US" dirty="0"/>
              <a:t> </a:t>
            </a:r>
            <a:r>
              <a:rPr lang="en-US" dirty="0" err="1"/>
              <a:t>A°j§ÓYôo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56B45-F8E6-489C-B507-84F4D7B4BD5C}"/>
              </a:ext>
            </a:extLst>
          </p:cNvPr>
          <p:cNvSpPr txBox="1"/>
          <p:nvPr/>
        </p:nvSpPr>
        <p:spPr>
          <a:xfrm>
            <a:off x="1608938" y="5377238"/>
            <a:ext cx="89741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</a:t>
            </a:r>
            <a:r>
              <a:rPr lang="en-US" dirty="0"/>
              <a:t> </a:t>
            </a:r>
            <a:r>
              <a:rPr lang="en-US" dirty="0" err="1"/>
              <a:t>B®Vôp</a:t>
            </a:r>
            <a:r>
              <a:rPr lang="en-US" dirty="0"/>
              <a:t> TWU²u </a:t>
            </a:r>
            <a:r>
              <a:rPr lang="en-US" dirty="0" err="1"/>
              <a:t>Au©û</a:t>
            </a:r>
            <a:r>
              <a:rPr lang="en-US" dirty="0"/>
              <a:t>] </a:t>
            </a:r>
            <a:r>
              <a:rPr lang="en-US" dirty="0" err="1"/>
              <a:t>TLok§ÓYôo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CÚRVj§²úX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78F9-4B2B-4206-BEDD-1CA9A7F0B914}"/>
              </a:ext>
            </a:extLst>
          </p:cNvPr>
          <p:cNvSpPr txBox="1"/>
          <p:nvPr/>
        </p:nvSpPr>
        <p:spPr>
          <a:xfrm>
            <a:off x="2061944" y="5377237"/>
            <a:ext cx="80681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UÚìT</a:t>
            </a:r>
            <a:r>
              <a:rPr lang="en-US" dirty="0"/>
              <a:t> </a:t>
            </a:r>
            <a:r>
              <a:rPr lang="en-US" dirty="0" err="1"/>
              <a:t>Sô°u</a:t>
            </a:r>
            <a:r>
              <a:rPr lang="en-US" dirty="0"/>
              <a:t> </a:t>
            </a:r>
            <a:r>
              <a:rPr lang="en-US" dirty="0" err="1"/>
              <a:t>AfNôWm</a:t>
            </a:r>
            <a:r>
              <a:rPr lang="en-US" dirty="0"/>
              <a:t> </a:t>
            </a:r>
            <a:r>
              <a:rPr lang="en-US" dirty="0" err="1"/>
              <a:t>AÕúY</a:t>
            </a:r>
            <a:r>
              <a:rPr lang="en-US" dirty="0"/>
              <a:t> </a:t>
            </a:r>
            <a:r>
              <a:rPr lang="en-US" dirty="0" err="1"/>
              <a:t>U¡ûUÙm</a:t>
            </a:r>
            <a:r>
              <a:rPr lang="en-US" dirty="0"/>
              <a:t> </a:t>
            </a:r>
            <a:r>
              <a:rPr lang="en-US" dirty="0" err="1"/>
              <a:t>AûPk§ÓYôn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161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2020-10-04T00:39:50Z</dcterms:modified>
</cp:coreProperties>
</file>