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cebook.etzm@gmail.com" userId="05f0189a5894c19d" providerId="LiveId" clId="{61C7F68D-2495-429C-A2FE-C908729441AC}"/>
    <pc:docChg chg="modSld">
      <pc:chgData name="facebook.etzm@gmail.com" userId="05f0189a5894c19d" providerId="LiveId" clId="{61C7F68D-2495-429C-A2FE-C908729441AC}" dt="2020-10-11T06:09:43.204" v="0" actId="2711"/>
      <pc:docMkLst>
        <pc:docMk/>
      </pc:docMkLst>
      <pc:sldChg chg="modSp mod">
        <pc:chgData name="facebook.etzm@gmail.com" userId="05f0189a5894c19d" providerId="LiveId" clId="{61C7F68D-2495-429C-A2FE-C908729441AC}" dt="2020-10-11T06:09:43.204" v="0" actId="2711"/>
        <pc:sldMkLst>
          <pc:docMk/>
          <pc:sldMk cId="2235719253" sldId="309"/>
        </pc:sldMkLst>
        <pc:spChg chg="mod">
          <ac:chgData name="facebook.etzm@gmail.com" userId="05f0189a5894c19d" providerId="LiveId" clId="{61C7F68D-2495-429C-A2FE-C908729441AC}" dt="2020-10-11T06:09:43.204" v="0" actId="2711"/>
          <ac:spMkLst>
            <pc:docMk/>
            <pc:sldMk cId="2235719253" sldId="309"/>
            <ac:spMk id="3" creationId="{9E6FA7AC-9C4E-473E-BBD3-C4F05B404C54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3986FBF-57A8-4226-847C-73B16B5F86C3}"/>
    <pc:docChg chg="custSel addSld delSld modSld">
      <pc:chgData name="Samson Christopher" userId="6a13b5f1e64a53ae" providerId="LiveId" clId="{43986FBF-57A8-4226-847C-73B16B5F86C3}" dt="2020-02-09T13:38:46.314" v="736" actId="1036"/>
      <pc:docMkLst>
        <pc:docMk/>
      </pc:docMkLst>
      <pc:sldChg chg="addSp delSp modSp mod">
        <pc:chgData name="Samson Christopher" userId="6a13b5f1e64a53ae" providerId="LiveId" clId="{43986FBF-57A8-4226-847C-73B16B5F86C3}" dt="2020-02-09T13:35:40.072" v="117" actId="1036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09T13:35:40.072" v="117" actId="1036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mod">
        <pc:chgData name="Samson Christopher" userId="6a13b5f1e64a53ae" providerId="LiveId" clId="{43986FBF-57A8-4226-847C-73B16B5F86C3}" dt="2020-02-09T13:38:46.314" v="736" actId="1036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mod">
        <pc:chgData name="Samson Christopher" userId="6a13b5f1e64a53ae" providerId="LiveId" clId="{43986FBF-57A8-4226-847C-73B16B5F86C3}" dt="2020-02-09T13:38:31.807" v="679" actId="1036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mod">
        <pc:chgData name="Samson Christopher" userId="6a13b5f1e64a53ae" providerId="LiveId" clId="{43986FBF-57A8-4226-847C-73B16B5F86C3}" dt="2020-02-09T13:38:23.119" v="635" actId="1036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mod">
        <pc:chgData name="Samson Christopher" userId="6a13b5f1e64a53ae" providerId="LiveId" clId="{43986FBF-57A8-4226-847C-73B16B5F86C3}" dt="2020-02-09T13:38:12.875" v="587" actId="1036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mod">
        <pc:chgData name="Samson Christopher" userId="6a13b5f1e64a53ae" providerId="LiveId" clId="{43986FBF-57A8-4226-847C-73B16B5F86C3}" dt="2020-02-09T13:38:00.143" v="535" actId="1036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mod">
        <pc:chgData name="Samson Christopher" userId="6a13b5f1e64a53ae" providerId="LiveId" clId="{43986FBF-57A8-4226-847C-73B16B5F86C3}" dt="2020-02-09T13:37:49.103" v="482" actId="1036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2-09T13:37:36.963" v="431" actId="1036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mod">
        <pc:chgData name="Samson Christopher" userId="6a13b5f1e64a53ae" providerId="LiveId" clId="{43986FBF-57A8-4226-847C-73B16B5F86C3}" dt="2020-02-09T13:37:24.660" v="383" actId="1035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2-09T13:37:11.659" v="325" actId="1036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mod">
        <pc:chgData name="Samson Christopher" userId="6a13b5f1e64a53ae" providerId="LiveId" clId="{43986FBF-57A8-4226-847C-73B16B5F86C3}" dt="2020-02-09T13:36:56.665" v="265" actId="1036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2-09T13:36:41.113" v="212" actId="1036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</pc:docChg>
  </pc:docChgLst>
  <pc:docChgLst>
    <pc:chgData name="facebook.etzm@gmail.com" userId="05f0189a5894c19d" providerId="LiveId" clId="{B67DEFA8-2E6A-4424-9BA1-57378A46C5BC}"/>
    <pc:docChg chg="delSld modSld">
      <pc:chgData name="facebook.etzm@gmail.com" userId="05f0189a5894c19d" providerId="LiveId" clId="{B67DEFA8-2E6A-4424-9BA1-57378A46C5BC}" dt="2020-02-09T13:50:40.481" v="1" actId="2711"/>
      <pc:docMkLst>
        <pc:docMk/>
      </pc:docMkLst>
      <pc:sldChg chg="del">
        <pc:chgData name="facebook.etzm@gmail.com" userId="05f0189a5894c19d" providerId="LiveId" clId="{B67DEFA8-2E6A-4424-9BA1-57378A46C5BC}" dt="2020-02-09T13:41:56.836" v="0" actId="47"/>
        <pc:sldMkLst>
          <pc:docMk/>
          <pc:sldMk cId="3168421880" sldId="307"/>
        </pc:sldMkLst>
      </pc:sldChg>
      <pc:sldChg chg="modSp">
        <pc:chgData name="facebook.etzm@gmail.com" userId="05f0189a5894c19d" providerId="LiveId" clId="{B67DEFA8-2E6A-4424-9BA1-57378A46C5BC}" dt="2020-02-09T13:50:40.481" v="1" actId="2711"/>
        <pc:sldMkLst>
          <pc:docMk/>
          <pc:sldMk cId="2777363282" sldId="308"/>
        </pc:sldMkLst>
        <pc:spChg chg="mod">
          <ac:chgData name="facebook.etzm@gmail.com" userId="05f0189a5894c19d" providerId="LiveId" clId="{B67DEFA8-2E6A-4424-9BA1-57378A46C5BC}" dt="2020-02-09T13:50:40.481" v="1" actId="2711"/>
          <ac:spMkLst>
            <pc:docMk/>
            <pc:sldMk cId="2777363282" sldId="308"/>
            <ac:spMk id="3" creationId="{9AB0DBB8-58C1-47BD-9023-045E22FDF943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0DBB8-58C1-47BD-9023-045E22FDF943}"/>
              </a:ext>
            </a:extLst>
          </p:cNvPr>
          <p:cNvSpPr/>
          <p:nvPr/>
        </p:nvSpPr>
        <p:spPr>
          <a:xfrm>
            <a:off x="-1" y="5319924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ÛûY«u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Z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mini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Aà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§]m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A¥Vôu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Nônk§û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lTô±ÓúYu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B , , , B</a:t>
            </a:r>
          </a:p>
        </p:txBody>
      </p:sp>
    </p:spTree>
    <p:extLst>
      <p:ext uri="{BB962C8B-B14F-4D97-AF65-F5344CB8AC3E}">
        <p14:creationId xmlns:p14="http://schemas.microsoft.com/office/powerpoint/2010/main" val="277736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CA824-3A79-4361-A67C-75180B852D30}"/>
              </a:ext>
            </a:extLst>
          </p:cNvPr>
          <p:cNvSpPr/>
          <p:nvPr/>
        </p:nvSpPr>
        <p:spPr>
          <a:xfrm>
            <a:off x="698376" y="5280869"/>
            <a:ext cx="107952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CuTm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ÑWk§Óm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ÚùUô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¯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úLhúP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Cu]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pLs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k§ÓúYu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. B , , , B</a:t>
            </a:r>
          </a:p>
        </p:txBody>
      </p:sp>
    </p:spTree>
    <p:extLst>
      <p:ext uri="{BB962C8B-B14F-4D97-AF65-F5344CB8AC3E}">
        <p14:creationId xmlns:p14="http://schemas.microsoft.com/office/powerpoint/2010/main" val="245900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78F414-8E7F-4301-BF20-EB6C562BD932}"/>
              </a:ext>
            </a:extLst>
          </p:cNvPr>
          <p:cNvSpPr/>
          <p:nvPr/>
        </p:nvSpPr>
        <p:spPr>
          <a:xfrm>
            <a:off x="2047782" y="5334136"/>
            <a:ext cx="80964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Cu²ûN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SôRm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úR²Ûª²V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úYRm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3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201BF-40C8-417F-BA62-BE9CAC83EFEA}"/>
              </a:ext>
            </a:extLst>
          </p:cNvPr>
          <p:cNvSpPr/>
          <p:nvPr/>
        </p:nvSpPr>
        <p:spPr>
          <a:xfrm>
            <a:off x="0" y="5316385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RÚùU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]d L]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NkúRô`m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¾odÏùUu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CRVj§u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úRô`m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FA7AC-9C4E-473E-BBD3-C4F05B404C54}"/>
              </a:ext>
            </a:extLst>
          </p:cNvPr>
          <p:cNvSpPr/>
          <p:nvPr/>
        </p:nvSpPr>
        <p:spPr>
          <a:xfrm>
            <a:off x="1887984" y="5271989"/>
            <a:ext cx="84160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ÛûY«u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Au©u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\®p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ÚûT«u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C²V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Z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1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D4BF90-D4A3-49C0-AD7C-1A1088AF1FA9}"/>
              </a:ext>
            </a:extLst>
          </p:cNvPr>
          <p:cNvSpPr/>
          <p:nvPr/>
        </p:nvSpPr>
        <p:spPr>
          <a:xfrm>
            <a:off x="1923495" y="5289746"/>
            <a:ext cx="8345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BjÕU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úSN¬u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AÚ¡p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AûP¡ú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BßRp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U]§p</a:t>
            </a:r>
          </a:p>
        </p:txBody>
      </p:sp>
    </p:spTree>
    <p:extLst>
      <p:ext uri="{BB962C8B-B14F-4D97-AF65-F5344CB8AC3E}">
        <p14:creationId xmlns:p14="http://schemas.microsoft.com/office/powerpoint/2010/main" val="405939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1E9BC-03B6-4D28-99FF-232FCB83595F}"/>
              </a:ext>
            </a:extLst>
          </p:cNvPr>
          <p:cNvSpPr/>
          <p:nvPr/>
        </p:nvSpPr>
        <p:spPr>
          <a:xfrm>
            <a:off x="1648287" y="5263113"/>
            <a:ext cx="88954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TôYTôW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ÑûUVRôp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úNôokúR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R[okR Gu Ë®VúU. B , , , B</a:t>
            </a:r>
          </a:p>
        </p:txBody>
      </p:sp>
    </p:spTree>
    <p:extLst>
      <p:ext uri="{BB962C8B-B14F-4D97-AF65-F5344CB8AC3E}">
        <p14:creationId xmlns:p14="http://schemas.microsoft.com/office/powerpoint/2010/main" val="209507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FD68C-4489-4DB4-B951-585413BE4731}"/>
              </a:ext>
            </a:extLst>
          </p:cNvPr>
          <p:cNvSpPr/>
          <p:nvPr/>
        </p:nvSpPr>
        <p:spPr>
          <a:xfrm>
            <a:off x="1572827" y="5263114"/>
            <a:ext cx="9046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ÛûYViûP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NkúRô`e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LiP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2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D2A94-A65C-48C9-9FCA-C0CEADEFBBE7}"/>
              </a:ext>
            </a:extLst>
          </p:cNvPr>
          <p:cNvSpPr/>
          <p:nvPr/>
        </p:nvSpPr>
        <p:spPr>
          <a:xfrm>
            <a:off x="1674920" y="5280868"/>
            <a:ext cx="88421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lTûPVôÕ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úUúXôLm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HÏúYu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T\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úYLm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72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95F53-D786-4B96-9E71-C71596D5664A}"/>
              </a:ext>
            </a:extLst>
          </p:cNvPr>
          <p:cNvSpPr/>
          <p:nvPr/>
        </p:nvSpPr>
        <p:spPr>
          <a:xfrm>
            <a:off x="600722" y="5254235"/>
            <a:ext cx="109905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Gq®R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ùLô¥V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CPÚdÏm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AgúNu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HÑûYf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NôokÕ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túTu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. B , , , B</a:t>
            </a:r>
          </a:p>
        </p:txBody>
      </p:sp>
    </p:spTree>
    <p:extLst>
      <p:ext uri="{BB962C8B-B14F-4D97-AF65-F5344CB8AC3E}">
        <p14:creationId xmlns:p14="http://schemas.microsoft.com/office/powerpoint/2010/main" val="79518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54B50A-3334-4914-93AD-D076636CE6FA}"/>
              </a:ext>
            </a:extLst>
          </p:cNvPr>
          <p:cNvSpPr/>
          <p:nvPr/>
        </p:nvSpPr>
        <p:spPr>
          <a:xfrm>
            <a:off x="698376" y="5298625"/>
            <a:ext cx="107952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AY²«p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VôÏXm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AYûWúV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Ai¥dùLôiPôp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8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8A112D-D5E1-402C-9040-3A4118BB689F}"/>
              </a:ext>
            </a:extLst>
          </p:cNvPr>
          <p:cNvSpPr/>
          <p:nvPr/>
        </p:nvSpPr>
        <p:spPr>
          <a:xfrm>
            <a:off x="1697114" y="5298625"/>
            <a:ext cx="8797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ªL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úUô§Óm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AkSôs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BßRp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A°lTRôn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0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183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Bamini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32</cp:revision>
  <dcterms:created xsi:type="dcterms:W3CDTF">2019-11-02T16:27:41Z</dcterms:created>
  <dcterms:modified xsi:type="dcterms:W3CDTF">2020-10-11T06:09:45Z</dcterms:modified>
</cp:coreProperties>
</file>