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FF839B02-4F3B-409A-A866-0B2F49F74647}"/>
    <pc:docChg chg="custSel delSld modSld">
      <pc:chgData name="Samson Christopher" userId="6a13b5f1e64a53ae" providerId="LiveId" clId="{FF839B02-4F3B-409A-A866-0B2F49F74647}" dt="2020-10-04T00:48:26.575" v="745" actId="1035"/>
      <pc:docMkLst>
        <pc:docMk/>
      </pc:docMkLst>
      <pc:sldChg chg="del">
        <pc:chgData name="Samson Christopher" userId="6a13b5f1e64a53ae" providerId="LiveId" clId="{FF839B02-4F3B-409A-A866-0B2F49F74647}" dt="2020-10-04T00:43:23.890" v="28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FF839B02-4F3B-409A-A866-0B2F49F74647}" dt="2020-10-04T00:48:26.575" v="745" actId="1035"/>
        <pc:sldMkLst>
          <pc:docMk/>
          <pc:sldMk cId="1777894342" sldId="389"/>
        </pc:sldMkLst>
        <pc:spChg chg="add mod">
          <ac:chgData name="Samson Christopher" userId="6a13b5f1e64a53ae" providerId="LiveId" clId="{FF839B02-4F3B-409A-A866-0B2F49F74647}" dt="2020-10-04T00:48:26.575" v="745" actId="1035"/>
          <ac:spMkLst>
            <pc:docMk/>
            <pc:sldMk cId="1777894342" sldId="389"/>
            <ac:spMk id="4" creationId="{57E3FDF2-A9F4-4C8F-996C-E7B5CD7ED9D8}"/>
          </ac:spMkLst>
        </pc:spChg>
      </pc:sldChg>
      <pc:sldChg chg="addSp modSp mod">
        <pc:chgData name="Samson Christopher" userId="6a13b5f1e64a53ae" providerId="LiveId" clId="{FF839B02-4F3B-409A-A866-0B2F49F74647}" dt="2020-10-04T00:48:19.873" v="695" actId="1036"/>
        <pc:sldMkLst>
          <pc:docMk/>
          <pc:sldMk cId="850099564" sldId="390"/>
        </pc:sldMkLst>
        <pc:spChg chg="add mod">
          <ac:chgData name="Samson Christopher" userId="6a13b5f1e64a53ae" providerId="LiveId" clId="{FF839B02-4F3B-409A-A866-0B2F49F74647}" dt="2020-10-04T00:48:19.873" v="695" actId="1036"/>
          <ac:spMkLst>
            <pc:docMk/>
            <pc:sldMk cId="850099564" sldId="390"/>
            <ac:spMk id="4" creationId="{56920EBC-DD41-4F40-8E7A-9FE9B15F6747}"/>
          </ac:spMkLst>
        </pc:spChg>
      </pc:sldChg>
      <pc:sldChg chg="addSp modSp mod">
        <pc:chgData name="Samson Christopher" userId="6a13b5f1e64a53ae" providerId="LiveId" clId="{FF839B02-4F3B-409A-A866-0B2F49F74647}" dt="2020-10-04T00:48:14.389" v="649" actId="1035"/>
        <pc:sldMkLst>
          <pc:docMk/>
          <pc:sldMk cId="944968354" sldId="391"/>
        </pc:sldMkLst>
        <pc:spChg chg="add mod">
          <ac:chgData name="Samson Christopher" userId="6a13b5f1e64a53ae" providerId="LiveId" clId="{FF839B02-4F3B-409A-A866-0B2F49F74647}" dt="2020-10-04T00:48:14.389" v="649" actId="1035"/>
          <ac:spMkLst>
            <pc:docMk/>
            <pc:sldMk cId="944968354" sldId="391"/>
            <ac:spMk id="4" creationId="{51D67993-5D0E-4AC1-836E-671B3E23E66C}"/>
          </ac:spMkLst>
        </pc:spChg>
      </pc:sldChg>
      <pc:sldChg chg="addSp modSp mod">
        <pc:chgData name="Samson Christopher" userId="6a13b5f1e64a53ae" providerId="LiveId" clId="{FF839B02-4F3B-409A-A866-0B2F49F74647}" dt="2020-10-04T00:48:10.393" v="607" actId="1036"/>
        <pc:sldMkLst>
          <pc:docMk/>
          <pc:sldMk cId="1414681237" sldId="392"/>
        </pc:sldMkLst>
        <pc:spChg chg="add mod">
          <ac:chgData name="Samson Christopher" userId="6a13b5f1e64a53ae" providerId="LiveId" clId="{FF839B02-4F3B-409A-A866-0B2F49F74647}" dt="2020-10-04T00:48:10.393" v="607" actId="1036"/>
          <ac:spMkLst>
            <pc:docMk/>
            <pc:sldMk cId="1414681237" sldId="392"/>
            <ac:spMk id="4" creationId="{A1570E61-1F90-45E8-A35E-F55337F79B5F}"/>
          </ac:spMkLst>
        </pc:spChg>
      </pc:sldChg>
      <pc:sldChg chg="addSp modSp mod">
        <pc:chgData name="Samson Christopher" userId="6a13b5f1e64a53ae" providerId="LiveId" clId="{FF839B02-4F3B-409A-A866-0B2F49F74647}" dt="2020-10-04T00:48:04.210" v="553" actId="1036"/>
        <pc:sldMkLst>
          <pc:docMk/>
          <pc:sldMk cId="4103851070" sldId="393"/>
        </pc:sldMkLst>
        <pc:spChg chg="add mod">
          <ac:chgData name="Samson Christopher" userId="6a13b5f1e64a53ae" providerId="LiveId" clId="{FF839B02-4F3B-409A-A866-0B2F49F74647}" dt="2020-10-04T00:48:04.210" v="553" actId="1036"/>
          <ac:spMkLst>
            <pc:docMk/>
            <pc:sldMk cId="4103851070" sldId="393"/>
            <ac:spMk id="4" creationId="{BB6FA2AF-45F5-41CB-8D3E-E6A487B6FB41}"/>
          </ac:spMkLst>
        </pc:spChg>
      </pc:sldChg>
      <pc:sldChg chg="addSp modSp mod">
        <pc:chgData name="Samson Christopher" userId="6a13b5f1e64a53ae" providerId="LiveId" clId="{FF839B02-4F3B-409A-A866-0B2F49F74647}" dt="2020-10-04T00:47:59.042" v="508" actId="1035"/>
        <pc:sldMkLst>
          <pc:docMk/>
          <pc:sldMk cId="659567130" sldId="394"/>
        </pc:sldMkLst>
        <pc:spChg chg="add mod">
          <ac:chgData name="Samson Christopher" userId="6a13b5f1e64a53ae" providerId="LiveId" clId="{FF839B02-4F3B-409A-A866-0B2F49F74647}" dt="2020-10-04T00:47:59.042" v="508" actId="1035"/>
          <ac:spMkLst>
            <pc:docMk/>
            <pc:sldMk cId="659567130" sldId="394"/>
            <ac:spMk id="4" creationId="{B89BAD4B-EB9C-480C-9972-400B620E80D9}"/>
          </ac:spMkLst>
        </pc:spChg>
      </pc:sldChg>
      <pc:sldChg chg="addSp modSp mod">
        <pc:chgData name="Samson Christopher" userId="6a13b5f1e64a53ae" providerId="LiveId" clId="{FF839B02-4F3B-409A-A866-0B2F49F74647}" dt="2020-10-04T00:47:52.627" v="463" actId="1036"/>
        <pc:sldMkLst>
          <pc:docMk/>
          <pc:sldMk cId="859356432" sldId="395"/>
        </pc:sldMkLst>
        <pc:spChg chg="add mod">
          <ac:chgData name="Samson Christopher" userId="6a13b5f1e64a53ae" providerId="LiveId" clId="{FF839B02-4F3B-409A-A866-0B2F49F74647}" dt="2020-10-04T00:47:52.627" v="463" actId="1036"/>
          <ac:spMkLst>
            <pc:docMk/>
            <pc:sldMk cId="859356432" sldId="395"/>
            <ac:spMk id="4" creationId="{8EB09DF0-A65A-462B-BD4D-56E9286C34CC}"/>
          </ac:spMkLst>
        </pc:spChg>
      </pc:sldChg>
      <pc:sldChg chg="addSp modSp mod">
        <pc:chgData name="Samson Christopher" userId="6a13b5f1e64a53ae" providerId="LiveId" clId="{FF839B02-4F3B-409A-A866-0B2F49F74647}" dt="2020-10-04T00:47:45.022" v="416" actId="1036"/>
        <pc:sldMkLst>
          <pc:docMk/>
          <pc:sldMk cId="2025405914" sldId="396"/>
        </pc:sldMkLst>
        <pc:spChg chg="add mod">
          <ac:chgData name="Samson Christopher" userId="6a13b5f1e64a53ae" providerId="LiveId" clId="{FF839B02-4F3B-409A-A866-0B2F49F74647}" dt="2020-10-04T00:47:45.022" v="416" actId="1036"/>
          <ac:spMkLst>
            <pc:docMk/>
            <pc:sldMk cId="2025405914" sldId="396"/>
            <ac:spMk id="4" creationId="{A4C04CAD-1CE4-4F73-A4E9-562BD1FB22C9}"/>
          </ac:spMkLst>
        </pc:spChg>
      </pc:sldChg>
      <pc:sldChg chg="addSp modSp mod">
        <pc:chgData name="Samson Christopher" userId="6a13b5f1e64a53ae" providerId="LiveId" clId="{FF839B02-4F3B-409A-A866-0B2F49F74647}" dt="2020-10-04T00:47:37.266" v="363" actId="1035"/>
        <pc:sldMkLst>
          <pc:docMk/>
          <pc:sldMk cId="2940326978" sldId="397"/>
        </pc:sldMkLst>
        <pc:spChg chg="add mod">
          <ac:chgData name="Samson Christopher" userId="6a13b5f1e64a53ae" providerId="LiveId" clId="{FF839B02-4F3B-409A-A866-0B2F49F74647}" dt="2020-10-04T00:47:37.266" v="363" actId="1035"/>
          <ac:spMkLst>
            <pc:docMk/>
            <pc:sldMk cId="2940326978" sldId="397"/>
            <ac:spMk id="4" creationId="{0C8F15C9-8280-4D5A-88DF-146C126B272A}"/>
          </ac:spMkLst>
        </pc:spChg>
      </pc:sldChg>
      <pc:sldChg chg="addSp modSp mod">
        <pc:chgData name="Samson Christopher" userId="6a13b5f1e64a53ae" providerId="LiveId" clId="{FF839B02-4F3B-409A-A866-0B2F49F74647}" dt="2020-10-04T00:47:28.669" v="305" actId="1035"/>
        <pc:sldMkLst>
          <pc:docMk/>
          <pc:sldMk cId="2964080828" sldId="398"/>
        </pc:sldMkLst>
        <pc:spChg chg="add mod">
          <ac:chgData name="Samson Christopher" userId="6a13b5f1e64a53ae" providerId="LiveId" clId="{FF839B02-4F3B-409A-A866-0B2F49F74647}" dt="2020-10-04T00:47:28.669" v="305" actId="1035"/>
          <ac:spMkLst>
            <pc:docMk/>
            <pc:sldMk cId="2964080828" sldId="398"/>
            <ac:spMk id="4" creationId="{45D59B72-9C15-4F7D-A434-D947FF28E097}"/>
          </ac:spMkLst>
        </pc:spChg>
      </pc:sldChg>
      <pc:sldChg chg="addSp modSp mod">
        <pc:chgData name="Samson Christopher" userId="6a13b5f1e64a53ae" providerId="LiveId" clId="{FF839B02-4F3B-409A-A866-0B2F49F74647}" dt="2020-10-04T00:47:19.636" v="239" actId="1035"/>
        <pc:sldMkLst>
          <pc:docMk/>
          <pc:sldMk cId="1883622595" sldId="399"/>
        </pc:sldMkLst>
        <pc:spChg chg="add mod">
          <ac:chgData name="Samson Christopher" userId="6a13b5f1e64a53ae" providerId="LiveId" clId="{FF839B02-4F3B-409A-A866-0B2F49F74647}" dt="2020-10-04T00:47:19.636" v="239" actId="1035"/>
          <ac:spMkLst>
            <pc:docMk/>
            <pc:sldMk cId="1883622595" sldId="399"/>
            <ac:spMk id="4" creationId="{DC4276C7-1CD0-4DF4-B07F-01384F4B527F}"/>
          </ac:spMkLst>
        </pc:spChg>
      </pc:sldChg>
      <pc:sldChg chg="addSp modSp mod">
        <pc:chgData name="Samson Christopher" userId="6a13b5f1e64a53ae" providerId="LiveId" clId="{FF839B02-4F3B-409A-A866-0B2F49F74647}" dt="2020-10-04T00:46:58.853" v="183" actId="1036"/>
        <pc:sldMkLst>
          <pc:docMk/>
          <pc:sldMk cId="642142391" sldId="400"/>
        </pc:sldMkLst>
        <pc:spChg chg="add mod">
          <ac:chgData name="Samson Christopher" userId="6a13b5f1e64a53ae" providerId="LiveId" clId="{FF839B02-4F3B-409A-A866-0B2F49F74647}" dt="2020-10-04T00:46:58.853" v="183" actId="1036"/>
          <ac:spMkLst>
            <pc:docMk/>
            <pc:sldMk cId="642142391" sldId="400"/>
            <ac:spMk id="4" creationId="{97A491DF-42E9-4CDB-903B-58FB9FB1D85D}"/>
          </ac:spMkLst>
        </pc:spChg>
      </pc:sldChg>
      <pc:sldChg chg="addSp modSp mod">
        <pc:chgData name="Samson Christopher" userId="6a13b5f1e64a53ae" providerId="LiveId" clId="{FF839B02-4F3B-409A-A866-0B2F49F74647}" dt="2020-10-04T00:46:54.097" v="143" actId="1035"/>
        <pc:sldMkLst>
          <pc:docMk/>
          <pc:sldMk cId="620554568" sldId="401"/>
        </pc:sldMkLst>
        <pc:spChg chg="add mod">
          <ac:chgData name="Samson Christopher" userId="6a13b5f1e64a53ae" providerId="LiveId" clId="{FF839B02-4F3B-409A-A866-0B2F49F74647}" dt="2020-10-04T00:46:54.097" v="143" actId="1035"/>
          <ac:spMkLst>
            <pc:docMk/>
            <pc:sldMk cId="620554568" sldId="401"/>
            <ac:spMk id="4" creationId="{FDC0C97D-0975-4697-BC3B-77E8C92D1CE5}"/>
          </ac:spMkLst>
        </pc:spChg>
      </pc:sldChg>
      <pc:sldChg chg="del">
        <pc:chgData name="Samson Christopher" userId="6a13b5f1e64a53ae" providerId="LiveId" clId="{FF839B02-4F3B-409A-A866-0B2F49F74647}" dt="2020-10-04T00:42:24.129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FF839B02-4F3B-409A-A866-0B2F49F74647}" dt="2020-10-04T00:42:24.939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3FDF2-A9F4-4C8F-996C-E7B5CD7ED9D8}"/>
              </a:ext>
            </a:extLst>
          </p:cNvPr>
          <p:cNvSpPr txBox="1"/>
          <p:nvPr/>
        </p:nvSpPr>
        <p:spPr>
          <a:xfrm>
            <a:off x="1663467" y="5377237"/>
            <a:ext cx="886506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ÁhTo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ÏÚ£p</a:t>
            </a:r>
            <a:r>
              <a:rPr lang="en-US" dirty="0"/>
              <a:t> </a:t>
            </a:r>
            <a:r>
              <a:rPr lang="en-US" dirty="0" err="1"/>
              <a:t>ùRôe</a:t>
            </a:r>
            <a:r>
              <a:rPr lang="en-US" dirty="0"/>
              <a:t>¡]</a:t>
            </a:r>
            <a:r>
              <a:rPr lang="en-US" dirty="0" err="1"/>
              <a:t>ôúW</a:t>
            </a:r>
            <a:r>
              <a:rPr lang="en-US" dirty="0"/>
              <a:t> </a:t>
            </a:r>
            <a:r>
              <a:rPr lang="en-US" dirty="0" err="1"/>
              <a:t>êu</a:t>
            </a:r>
            <a:r>
              <a:rPr lang="en-US" dirty="0"/>
              <a:t>\ô¦ </a:t>
            </a:r>
            <a:r>
              <a:rPr lang="en-US" dirty="0" err="1"/>
              <a:t>Á§p</a:t>
            </a:r>
            <a:r>
              <a:rPr lang="en-US" dirty="0"/>
              <a:t> </a:t>
            </a:r>
            <a:r>
              <a:rPr lang="en-US" dirty="0" err="1"/>
              <a:t>LôVm</a:t>
            </a:r>
            <a:r>
              <a:rPr lang="en-US" dirty="0"/>
              <a:t> </a:t>
            </a:r>
            <a:r>
              <a:rPr lang="en-US" dirty="0" err="1"/>
              <a:t>AûPkúR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D59B72-9C15-4F7D-A434-D947FF28E097}"/>
              </a:ext>
            </a:extLst>
          </p:cNvPr>
          <p:cNvSpPr txBox="1"/>
          <p:nvPr/>
        </p:nvSpPr>
        <p:spPr>
          <a:xfrm>
            <a:off x="1894164" y="5377237"/>
            <a:ext cx="840367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TôY</a:t>
            </a:r>
            <a:r>
              <a:rPr lang="en-US" dirty="0"/>
              <a:t> </a:t>
            </a:r>
            <a:r>
              <a:rPr lang="en-US" dirty="0" err="1"/>
              <a:t>TôWm</a:t>
            </a:r>
            <a:r>
              <a:rPr lang="en-US" dirty="0"/>
              <a:t> </a:t>
            </a:r>
            <a:r>
              <a:rPr lang="en-US" dirty="0" err="1"/>
              <a:t>úXôLd</a:t>
            </a:r>
            <a:r>
              <a:rPr lang="en-US" dirty="0"/>
              <a:t> </a:t>
            </a:r>
            <a:r>
              <a:rPr lang="en-US" dirty="0" err="1"/>
              <a:t>LYûXLs</a:t>
            </a:r>
            <a:r>
              <a:rPr lang="en-US" dirty="0"/>
              <a:t> </a:t>
            </a:r>
          </a:p>
          <a:p>
            <a:r>
              <a:rPr lang="en-US" dirty="0" err="1"/>
              <a:t>Rô</a:t>
            </a:r>
            <a:r>
              <a:rPr lang="en-US" dirty="0"/>
              <a:t>® </a:t>
            </a:r>
            <a:r>
              <a:rPr lang="en-US" dirty="0" err="1"/>
              <a:t>Euû</a:t>
            </a:r>
            <a:r>
              <a:rPr lang="en-US" dirty="0"/>
              <a:t>]f </a:t>
            </a:r>
            <a:r>
              <a:rPr lang="en-US" dirty="0" err="1"/>
              <a:t>ãrkR</a:t>
            </a:r>
            <a:r>
              <a:rPr lang="en-US" dirty="0"/>
              <a:t> </a:t>
            </a:r>
            <a:r>
              <a:rPr lang="en-US" dirty="0" err="1"/>
              <a:t>úTô§Ûm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276C7-1CD0-4DF4-B07F-01384F4B527F}"/>
              </a:ext>
            </a:extLst>
          </p:cNvPr>
          <p:cNvSpPr txBox="1"/>
          <p:nvPr/>
        </p:nvSpPr>
        <p:spPr>
          <a:xfrm>
            <a:off x="743824" y="5377237"/>
            <a:ext cx="1070435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úR</a:t>
            </a:r>
            <a:r>
              <a:rPr lang="en-US" dirty="0"/>
              <a:t>¥. </a:t>
            </a:r>
            <a:r>
              <a:rPr lang="en-US" dirty="0" err="1"/>
              <a:t>Sô</a:t>
            </a:r>
            <a:r>
              <a:rPr lang="en-US" dirty="0"/>
              <a:t>¥ K¥ </a:t>
            </a:r>
            <a:r>
              <a:rPr lang="en-US" dirty="0" err="1"/>
              <a:t>YkRôp</a:t>
            </a:r>
            <a:r>
              <a:rPr lang="en-US" dirty="0"/>
              <a:t> </a:t>
            </a:r>
            <a:r>
              <a:rPr lang="en-US" dirty="0" err="1"/>
              <a:t>Euû</a:t>
            </a:r>
            <a:r>
              <a:rPr lang="en-US" dirty="0"/>
              <a:t>]j </a:t>
            </a:r>
          </a:p>
          <a:p>
            <a:r>
              <a:rPr lang="en-US" dirty="0" err="1"/>
              <a:t>úRt</a:t>
            </a:r>
            <a:r>
              <a:rPr lang="en-US" dirty="0"/>
              <a:t>±. </a:t>
            </a:r>
            <a:r>
              <a:rPr lang="en-US" dirty="0" err="1"/>
              <a:t>Bt±j</a:t>
            </a:r>
            <a:r>
              <a:rPr lang="en-US" dirty="0"/>
              <a:t> </a:t>
            </a:r>
            <a:r>
              <a:rPr lang="en-US" dirty="0" err="1"/>
              <a:t>RôeÏYôo</a:t>
            </a:r>
            <a:r>
              <a:rPr lang="en-US" dirty="0"/>
              <a:t> Ayo - </a:t>
            </a:r>
            <a:r>
              <a:rPr lang="en-US" dirty="0" err="1"/>
              <a:t>ClúTô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491DF-42E9-4CDB-903B-58FB9FB1D85D}"/>
              </a:ext>
            </a:extLst>
          </p:cNvPr>
          <p:cNvSpPr txBox="1"/>
          <p:nvPr/>
        </p:nvSpPr>
        <p:spPr>
          <a:xfrm>
            <a:off x="1734773" y="5377238"/>
            <a:ext cx="872245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úLôWUôm</a:t>
            </a:r>
            <a:r>
              <a:rPr lang="en-US" dirty="0"/>
              <a:t> £</a:t>
            </a:r>
            <a:r>
              <a:rPr lang="en-US" dirty="0" err="1"/>
              <a:t>ÛûYd</a:t>
            </a:r>
            <a:r>
              <a:rPr lang="en-US" dirty="0"/>
              <a:t> </a:t>
            </a:r>
            <a:r>
              <a:rPr lang="en-US" dirty="0" err="1"/>
              <a:t>Lôh</a:t>
            </a:r>
            <a:r>
              <a:rPr lang="en-US" dirty="0"/>
              <a:t>£ </a:t>
            </a:r>
            <a:r>
              <a:rPr lang="en-US" dirty="0" err="1"/>
              <a:t>LiPôp</a:t>
            </a:r>
            <a:r>
              <a:rPr lang="en-US" dirty="0"/>
              <a:t> </a:t>
            </a:r>
            <a:r>
              <a:rPr lang="en-US" dirty="0" err="1"/>
              <a:t>Lp</a:t>
            </a:r>
            <a:r>
              <a:rPr lang="en-US" dirty="0"/>
              <a:t> U]</a:t>
            </a:r>
            <a:r>
              <a:rPr lang="en-US" dirty="0" err="1"/>
              <a:t>Øm</a:t>
            </a:r>
            <a:r>
              <a:rPr lang="en-US" dirty="0"/>
              <a:t> </a:t>
            </a:r>
            <a:r>
              <a:rPr lang="en-US" dirty="0" err="1"/>
              <a:t>EÚ¡ÓúU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C0C97D-0975-4697-BC3B-77E8C92D1CE5}"/>
              </a:ext>
            </a:extLst>
          </p:cNvPr>
          <p:cNvSpPr txBox="1"/>
          <p:nvPr/>
        </p:nvSpPr>
        <p:spPr>
          <a:xfrm>
            <a:off x="1751551" y="5368849"/>
            <a:ext cx="868889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UôVúXôL</a:t>
            </a:r>
            <a:r>
              <a:rPr lang="en-US" dirty="0"/>
              <a:t> </a:t>
            </a:r>
            <a:r>
              <a:rPr lang="en-US" dirty="0" err="1"/>
              <a:t>BûN</a:t>
            </a:r>
            <a:r>
              <a:rPr lang="en-US" dirty="0"/>
              <a:t> </a:t>
            </a:r>
            <a:r>
              <a:rPr lang="en-US" dirty="0" err="1"/>
              <a:t>Yg£dÏúU</a:t>
            </a:r>
            <a:r>
              <a:rPr lang="en-US" dirty="0"/>
              <a:t> </a:t>
            </a:r>
            <a:r>
              <a:rPr lang="en-US" dirty="0" err="1"/>
              <a:t>Uô±PôR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úTôÕúU</a:t>
            </a:r>
            <a:r>
              <a:rPr lang="en-US" dirty="0"/>
              <a:t> - </a:t>
            </a:r>
            <a:r>
              <a:rPr lang="en-US" dirty="0" err="1"/>
              <a:t>Gußm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920EBC-DD41-4F40-8E7A-9FE9B15F6747}"/>
              </a:ext>
            </a:extLst>
          </p:cNvPr>
          <p:cNvSpPr txBox="1"/>
          <p:nvPr/>
        </p:nvSpPr>
        <p:spPr>
          <a:xfrm>
            <a:off x="2325148" y="5377237"/>
            <a:ext cx="75417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úXôLlTôYm</a:t>
            </a:r>
            <a:r>
              <a:rPr lang="en-US" dirty="0"/>
              <a:t> ¾odL </a:t>
            </a:r>
            <a:r>
              <a:rPr lang="en-US" dirty="0" err="1"/>
              <a:t>T­</a:t>
            </a:r>
            <a:r>
              <a:rPr lang="en-US" dirty="0" err="1">
                <a:latin typeface="Tamil Bible" pitchFamily="2" charset="0"/>
              </a:rPr>
              <a:t>yp</a:t>
            </a:r>
            <a:r>
              <a:rPr lang="en-US" dirty="0" err="1"/>
              <a:t>Vô</a:t>
            </a:r>
            <a:r>
              <a:rPr lang="en-US" dirty="0"/>
              <a:t>] </a:t>
            </a:r>
            <a:r>
              <a:rPr lang="en-US" dirty="0" err="1"/>
              <a:t>úRY</a:t>
            </a:r>
            <a:r>
              <a:rPr lang="en-US" dirty="0"/>
              <a:t> </a:t>
            </a:r>
            <a:r>
              <a:rPr lang="en-US" dirty="0" err="1"/>
              <a:t>BhÓdÏh¥Vô</a:t>
            </a:r>
            <a:r>
              <a:rPr lang="en-US" dirty="0"/>
              <a:t>]</a:t>
            </a:r>
            <a:r>
              <a:rPr lang="en-US" dirty="0" err="1"/>
              <a:t>Yo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67993-5D0E-4AC1-836E-671B3E23E66C}"/>
              </a:ext>
            </a:extLst>
          </p:cNvPr>
          <p:cNvSpPr txBox="1"/>
          <p:nvPr/>
        </p:nvSpPr>
        <p:spPr>
          <a:xfrm>
            <a:off x="1347831" y="5377237"/>
            <a:ext cx="949633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ùNôkRUô</a:t>
            </a:r>
            <a:r>
              <a:rPr lang="en-US" dirty="0"/>
              <a:t>] </a:t>
            </a:r>
            <a:r>
              <a:rPr lang="en-US" dirty="0" err="1"/>
              <a:t>CWjRm</a:t>
            </a:r>
            <a:r>
              <a:rPr lang="en-US" dirty="0"/>
              <a:t> £k§ </a:t>
            </a:r>
            <a:r>
              <a:rPr lang="en-US" dirty="0" err="1"/>
              <a:t>ÁhÓ</a:t>
            </a:r>
            <a:r>
              <a:rPr lang="en-US" dirty="0"/>
              <a:t> </a:t>
            </a:r>
            <a:r>
              <a:rPr lang="en-US" dirty="0" err="1"/>
              <a:t>CkR</a:t>
            </a:r>
            <a:r>
              <a:rPr lang="en-US" dirty="0"/>
              <a:t>[</a:t>
            </a:r>
            <a:r>
              <a:rPr lang="en-US" dirty="0" err="1"/>
              <a:t>Yôn</a:t>
            </a:r>
            <a:r>
              <a:rPr lang="en-US" dirty="0"/>
              <a:t> Au× </a:t>
            </a:r>
            <a:r>
              <a:rPr lang="en-US" dirty="0" err="1"/>
              <a:t>áokRYo</a:t>
            </a:r>
            <a:r>
              <a:rPr lang="en-US" dirty="0"/>
              <a:t> </a:t>
            </a:r>
            <a:r>
              <a:rPr lang="en-US" dirty="0" err="1"/>
              <a:t>Gmªp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70E61-1F90-45E8-A35E-F55337F79B5F}"/>
              </a:ext>
            </a:extLst>
          </p:cNvPr>
          <p:cNvSpPr txBox="1"/>
          <p:nvPr/>
        </p:nvSpPr>
        <p:spPr>
          <a:xfrm>
            <a:off x="2053555" y="5377237"/>
            <a:ext cx="808489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CúVÑúY</a:t>
            </a:r>
            <a:r>
              <a:rPr lang="en-US" dirty="0"/>
              <a:t> </a:t>
            </a:r>
            <a:r>
              <a:rPr lang="en-US" dirty="0" err="1"/>
              <a:t>LpYô</a:t>
            </a:r>
            <a:r>
              <a:rPr lang="en-US" dirty="0"/>
              <a:t>¬ £</a:t>
            </a:r>
            <a:r>
              <a:rPr lang="en-US" dirty="0" err="1"/>
              <a:t>ÛûY«p</a:t>
            </a:r>
            <a:r>
              <a:rPr lang="en-US" dirty="0"/>
              <a:t> H± </a:t>
            </a:r>
            <a:r>
              <a:rPr lang="en-US" dirty="0" err="1"/>
              <a:t>ËYu</a:t>
            </a:r>
            <a:r>
              <a:rPr lang="en-US" dirty="0"/>
              <a:t> </a:t>
            </a:r>
            <a:r>
              <a:rPr lang="en-US" dirty="0" err="1"/>
              <a:t>Rk§Wô</a:t>
            </a:r>
            <a:r>
              <a:rPr lang="en-US" dirty="0"/>
              <a:t>®¥p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6FA2AF-45F5-41CB-8D3E-E6A487B6FB41}"/>
              </a:ext>
            </a:extLst>
          </p:cNvPr>
          <p:cNvSpPr txBox="1"/>
          <p:nvPr/>
        </p:nvSpPr>
        <p:spPr>
          <a:xfrm>
            <a:off x="517321" y="5377237"/>
            <a:ext cx="1115735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HûZVôu</a:t>
            </a:r>
            <a:r>
              <a:rPr lang="en-US" dirty="0"/>
              <a:t> Gu </a:t>
            </a:r>
            <a:r>
              <a:rPr lang="en-US" dirty="0" err="1"/>
              <a:t>TôY</a:t>
            </a:r>
            <a:r>
              <a:rPr lang="en-US" dirty="0"/>
              <a:t> </a:t>
            </a:r>
            <a:r>
              <a:rPr lang="en-US" dirty="0" err="1"/>
              <a:t>TôWeLû</a:t>
            </a:r>
            <a:r>
              <a:rPr lang="en-US" dirty="0"/>
              <a:t>[ </a:t>
            </a:r>
          </a:p>
          <a:p>
            <a:r>
              <a:rPr lang="en-US" dirty="0" err="1"/>
              <a:t>GeÏf</a:t>
            </a:r>
            <a:r>
              <a:rPr lang="en-US" dirty="0"/>
              <a:t> </a:t>
            </a:r>
            <a:r>
              <a:rPr lang="en-US" dirty="0" err="1"/>
              <a:t>ùNuß</a:t>
            </a:r>
            <a:r>
              <a:rPr lang="en-US" dirty="0"/>
              <a:t> ¾ojÕd </a:t>
            </a:r>
            <a:r>
              <a:rPr lang="en-US" dirty="0" err="1"/>
              <a:t>ùLôsÞúYu</a:t>
            </a:r>
            <a:r>
              <a:rPr lang="en-US" dirty="0"/>
              <a:t> - </a:t>
            </a:r>
            <a:r>
              <a:rPr lang="en-US" dirty="0" err="1"/>
              <a:t>é®p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BAD4B-EB9C-480C-9972-400B620E80D9}"/>
              </a:ext>
            </a:extLst>
          </p:cNvPr>
          <p:cNvSpPr txBox="1"/>
          <p:nvPr/>
        </p:nvSpPr>
        <p:spPr>
          <a:xfrm>
            <a:off x="1747357" y="5377237"/>
            <a:ext cx="869728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úRYú</a:t>
            </a:r>
            <a:r>
              <a:rPr lang="en-US" dirty="0"/>
              <a:t>] </a:t>
            </a:r>
            <a:r>
              <a:rPr lang="en-US" dirty="0" err="1"/>
              <a:t>Guû</a:t>
            </a:r>
            <a:r>
              <a:rPr lang="en-US" dirty="0"/>
              <a:t>] Hu ûL®h¼úWô </a:t>
            </a:r>
            <a:r>
              <a:rPr lang="en-US" dirty="0" err="1"/>
              <a:t>Guß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LR±]</a:t>
            </a:r>
            <a:r>
              <a:rPr lang="en-US" dirty="0" err="1"/>
              <a:t>ôúW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09DF0-A65A-462B-BD4D-56E9286C34CC}"/>
              </a:ext>
            </a:extLst>
          </p:cNvPr>
          <p:cNvSpPr txBox="1"/>
          <p:nvPr/>
        </p:nvSpPr>
        <p:spPr>
          <a:xfrm>
            <a:off x="1877386" y="5385626"/>
            <a:ext cx="843722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TôYjRôp</a:t>
            </a:r>
            <a:r>
              <a:rPr lang="en-US" dirty="0"/>
              <a:t> ©</a:t>
            </a:r>
            <a:r>
              <a:rPr lang="en-US" dirty="0" err="1"/>
              <a:t>Rô®u</a:t>
            </a:r>
            <a:r>
              <a:rPr lang="en-US" dirty="0"/>
              <a:t> </a:t>
            </a:r>
            <a:r>
              <a:rPr lang="en-US" dirty="0" err="1"/>
              <a:t>ØLjûRÙm</a:t>
            </a:r>
            <a:r>
              <a:rPr lang="en-US" dirty="0"/>
              <a:t> </a:t>
            </a:r>
            <a:r>
              <a:rPr lang="en-US" dirty="0" err="1"/>
              <a:t>TôodLÜm</a:t>
            </a:r>
            <a:r>
              <a:rPr lang="en-US" dirty="0"/>
              <a:t> </a:t>
            </a:r>
            <a:r>
              <a:rPr lang="en-US" dirty="0" err="1"/>
              <a:t>Ø¥V®pûXúV</a:t>
            </a:r>
            <a:r>
              <a:rPr lang="en-US" dirty="0"/>
              <a:t> - </a:t>
            </a:r>
            <a:r>
              <a:rPr lang="en-US" dirty="0" err="1"/>
              <a:t>AYo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C04CAD-1CE4-4F73-A4E9-562BD1FB22C9}"/>
              </a:ext>
            </a:extLst>
          </p:cNvPr>
          <p:cNvSpPr txBox="1"/>
          <p:nvPr/>
        </p:nvSpPr>
        <p:spPr>
          <a:xfrm>
            <a:off x="1343636" y="5377237"/>
            <a:ext cx="950472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Auû</a:t>
            </a:r>
            <a:r>
              <a:rPr lang="en-US" dirty="0"/>
              <a:t>]. </a:t>
            </a:r>
            <a:r>
              <a:rPr lang="en-US" dirty="0" err="1"/>
              <a:t>RkûR</a:t>
            </a:r>
            <a:r>
              <a:rPr lang="en-US" dirty="0"/>
              <a:t> </a:t>
            </a:r>
            <a:r>
              <a:rPr lang="en-US" dirty="0" err="1"/>
              <a:t>VôY¬Ûm</a:t>
            </a:r>
            <a:r>
              <a:rPr lang="en-US" dirty="0"/>
              <a:t> </a:t>
            </a:r>
            <a:r>
              <a:rPr lang="en-US" dirty="0" err="1"/>
              <a:t>úUXôn</a:t>
            </a:r>
            <a:r>
              <a:rPr lang="en-US" dirty="0"/>
              <a:t> Au× </a:t>
            </a:r>
            <a:r>
              <a:rPr lang="en-US" dirty="0" err="1"/>
              <a:t>áokRôo</a:t>
            </a:r>
            <a:r>
              <a:rPr lang="en-US" dirty="0"/>
              <a:t> </a:t>
            </a:r>
            <a:r>
              <a:rPr lang="en-US" dirty="0" err="1"/>
              <a:t>AiQp</a:t>
            </a:r>
            <a:r>
              <a:rPr lang="en-US" dirty="0"/>
              <a:t> </a:t>
            </a:r>
            <a:r>
              <a:rPr lang="en-US" dirty="0" err="1"/>
              <a:t>CúVÑúY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8F15C9-8280-4D5A-88DF-146C126B272A}"/>
              </a:ext>
            </a:extLst>
          </p:cNvPr>
          <p:cNvSpPr txBox="1"/>
          <p:nvPr/>
        </p:nvSpPr>
        <p:spPr>
          <a:xfrm>
            <a:off x="1326859" y="5377237"/>
            <a:ext cx="953828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BfN¬V</a:t>
            </a:r>
            <a:r>
              <a:rPr lang="en-US" dirty="0"/>
              <a:t> </a:t>
            </a:r>
            <a:r>
              <a:rPr lang="en-US" dirty="0" err="1"/>
              <a:t>úRY</a:t>
            </a:r>
            <a:r>
              <a:rPr lang="en-US" dirty="0"/>
              <a:t> </a:t>
            </a:r>
            <a:r>
              <a:rPr lang="en-US" dirty="0" err="1"/>
              <a:t>AuûTlTôP</a:t>
            </a:r>
            <a:r>
              <a:rPr lang="en-US" dirty="0"/>
              <a:t> </a:t>
            </a:r>
          </a:p>
          <a:p>
            <a:r>
              <a:rPr lang="en-US" dirty="0" err="1"/>
              <a:t>B«Wm</a:t>
            </a:r>
            <a:r>
              <a:rPr lang="en-US" dirty="0"/>
              <a:t> </a:t>
            </a:r>
            <a:r>
              <a:rPr lang="en-US" dirty="0" err="1"/>
              <a:t>SôÜLs</a:t>
            </a:r>
            <a:r>
              <a:rPr lang="en-US" dirty="0"/>
              <a:t> </a:t>
            </a:r>
            <a:r>
              <a:rPr lang="en-US" dirty="0" err="1"/>
              <a:t>úTôÕúUô</a:t>
            </a:r>
            <a:r>
              <a:rPr lang="en-US" dirty="0"/>
              <a:t> - T§]</a:t>
            </a:r>
            <a:r>
              <a:rPr lang="en-US" dirty="0" err="1"/>
              <a:t>ô«Wm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187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2020-10-04T00:48:28Z</dcterms:modified>
</cp:coreProperties>
</file>