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4" r:id="rId5"/>
    <p:sldId id="396" r:id="rId6"/>
    <p:sldId id="397" r:id="rId7"/>
    <p:sldId id="399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0CB1DF98-0210-4E59-86A8-F4F3ECEE93A1}"/>
    <pc:docChg chg="undo custSel delSld modSld">
      <pc:chgData name="Samson Christopher" userId="6a13b5f1e64a53ae" providerId="LiveId" clId="{0CB1DF98-0210-4E59-86A8-F4F3ECEE93A1}" dt="2020-10-04T00:57:37.740" v="622" actId="1035"/>
      <pc:docMkLst>
        <pc:docMk/>
      </pc:docMkLst>
      <pc:sldChg chg="del">
        <pc:chgData name="Samson Christopher" userId="6a13b5f1e64a53ae" providerId="LiveId" clId="{0CB1DF98-0210-4E59-86A8-F4F3ECEE93A1}" dt="2020-10-04T00:51:35.446" v="2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CB1DF98-0210-4E59-86A8-F4F3ECEE93A1}" dt="2020-10-04T00:52:33.419" v="82" actId="1035"/>
        <pc:sldMkLst>
          <pc:docMk/>
          <pc:sldMk cId="1777894342" sldId="389"/>
        </pc:sldMkLst>
        <pc:spChg chg="add mod">
          <ac:chgData name="Samson Christopher" userId="6a13b5f1e64a53ae" providerId="LiveId" clId="{0CB1DF98-0210-4E59-86A8-F4F3ECEE93A1}" dt="2020-10-04T00:52:33.419" v="82" actId="1035"/>
          <ac:spMkLst>
            <pc:docMk/>
            <pc:sldMk cId="1777894342" sldId="389"/>
            <ac:spMk id="4" creationId="{707126EA-7247-43CF-A7C3-684DBD972768}"/>
          </ac:spMkLst>
        </pc:spChg>
      </pc:sldChg>
      <pc:sldChg chg="addSp delSp modSp del mod">
        <pc:chgData name="Samson Christopher" userId="6a13b5f1e64a53ae" providerId="LiveId" clId="{0CB1DF98-0210-4E59-86A8-F4F3ECEE93A1}" dt="2020-10-04T00:52:35.600" v="83" actId="47"/>
        <pc:sldMkLst>
          <pc:docMk/>
          <pc:sldMk cId="850099564" sldId="390"/>
        </pc:sldMkLst>
        <pc:spChg chg="add del mod">
          <ac:chgData name="Samson Christopher" userId="6a13b5f1e64a53ae" providerId="LiveId" clId="{0CB1DF98-0210-4E59-86A8-F4F3ECEE93A1}" dt="2020-10-04T00:52:10.082" v="33"/>
          <ac:spMkLst>
            <pc:docMk/>
            <pc:sldMk cId="850099564" sldId="390"/>
            <ac:spMk id="4" creationId="{48BD3EDA-5025-44DC-9343-50E187CAEF39}"/>
          </ac:spMkLst>
        </pc:spChg>
      </pc:sldChg>
      <pc:sldChg chg="addSp modSp mod">
        <pc:chgData name="Samson Christopher" userId="6a13b5f1e64a53ae" providerId="LiveId" clId="{0CB1DF98-0210-4E59-86A8-F4F3ECEE93A1}" dt="2020-10-04T00:52:53.589" v="140" actId="1035"/>
        <pc:sldMkLst>
          <pc:docMk/>
          <pc:sldMk cId="944968354" sldId="391"/>
        </pc:sldMkLst>
        <pc:spChg chg="add mod">
          <ac:chgData name="Samson Christopher" userId="6a13b5f1e64a53ae" providerId="LiveId" clId="{0CB1DF98-0210-4E59-86A8-F4F3ECEE93A1}" dt="2020-10-04T00:52:53.589" v="140" actId="1035"/>
          <ac:spMkLst>
            <pc:docMk/>
            <pc:sldMk cId="944968354" sldId="391"/>
            <ac:spMk id="4" creationId="{7E129DBA-5035-4046-90D1-74B02388F1A7}"/>
          </ac:spMkLst>
        </pc:spChg>
      </pc:sldChg>
      <pc:sldChg chg="addSp modSp mod">
        <pc:chgData name="Samson Christopher" userId="6a13b5f1e64a53ae" providerId="LiveId" clId="{0CB1DF98-0210-4E59-86A8-F4F3ECEE93A1}" dt="2020-10-04T00:53:23.103" v="199" actId="1035"/>
        <pc:sldMkLst>
          <pc:docMk/>
          <pc:sldMk cId="1414681237" sldId="392"/>
        </pc:sldMkLst>
        <pc:spChg chg="add mod">
          <ac:chgData name="Samson Christopher" userId="6a13b5f1e64a53ae" providerId="LiveId" clId="{0CB1DF98-0210-4E59-86A8-F4F3ECEE93A1}" dt="2020-10-04T00:53:23.103" v="199" actId="1035"/>
          <ac:spMkLst>
            <pc:docMk/>
            <pc:sldMk cId="1414681237" sldId="392"/>
            <ac:spMk id="4" creationId="{B45334F2-54D5-4A8D-A34E-F65C70A5669B}"/>
          </ac:spMkLst>
        </pc:spChg>
      </pc:sldChg>
      <pc:sldChg chg="addSp delSp modSp del mod">
        <pc:chgData name="Samson Christopher" userId="6a13b5f1e64a53ae" providerId="LiveId" clId="{0CB1DF98-0210-4E59-86A8-F4F3ECEE93A1}" dt="2020-10-04T00:53:26.718" v="200" actId="47"/>
        <pc:sldMkLst>
          <pc:docMk/>
          <pc:sldMk cId="4103851070" sldId="393"/>
        </pc:sldMkLst>
        <pc:spChg chg="add del mod">
          <ac:chgData name="Samson Christopher" userId="6a13b5f1e64a53ae" providerId="LiveId" clId="{0CB1DF98-0210-4E59-86A8-F4F3ECEE93A1}" dt="2020-10-04T00:53:13.063" v="147"/>
          <ac:spMkLst>
            <pc:docMk/>
            <pc:sldMk cId="4103851070" sldId="393"/>
            <ac:spMk id="4" creationId="{808392C5-490A-4919-ADB7-7B853AB71EE3}"/>
          </ac:spMkLst>
        </pc:spChg>
      </pc:sldChg>
      <pc:sldChg chg="addSp modSp mod">
        <pc:chgData name="Samson Christopher" userId="6a13b5f1e64a53ae" providerId="LiveId" clId="{0CB1DF98-0210-4E59-86A8-F4F3ECEE93A1}" dt="2020-10-04T00:57:19.944" v="597" actId="1035"/>
        <pc:sldMkLst>
          <pc:docMk/>
          <pc:sldMk cId="659567130" sldId="394"/>
        </pc:sldMkLst>
        <pc:spChg chg="add mod">
          <ac:chgData name="Samson Christopher" userId="6a13b5f1e64a53ae" providerId="LiveId" clId="{0CB1DF98-0210-4E59-86A8-F4F3ECEE93A1}" dt="2020-10-04T00:57:19.944" v="597" actId="1035"/>
          <ac:spMkLst>
            <pc:docMk/>
            <pc:sldMk cId="659567130" sldId="394"/>
            <ac:spMk id="4" creationId="{56844D42-D7C6-4718-A727-B064717D4D7E}"/>
          </ac:spMkLst>
        </pc:spChg>
      </pc:sldChg>
      <pc:sldChg chg="addSp delSp modSp del mod">
        <pc:chgData name="Samson Christopher" userId="6a13b5f1e64a53ae" providerId="LiveId" clId="{0CB1DF98-0210-4E59-86A8-F4F3ECEE93A1}" dt="2020-10-04T00:54:07.004" v="271" actId="47"/>
        <pc:sldMkLst>
          <pc:docMk/>
          <pc:sldMk cId="859356432" sldId="395"/>
        </pc:sldMkLst>
        <pc:spChg chg="add del mod">
          <ac:chgData name="Samson Christopher" userId="6a13b5f1e64a53ae" providerId="LiveId" clId="{0CB1DF98-0210-4E59-86A8-F4F3ECEE93A1}" dt="2020-10-04T00:53:51.722" v="208"/>
          <ac:spMkLst>
            <pc:docMk/>
            <pc:sldMk cId="859356432" sldId="395"/>
            <ac:spMk id="4" creationId="{B685838B-8F4B-44E8-9DCA-BDA5C7C95F29}"/>
          </ac:spMkLst>
        </pc:spChg>
      </pc:sldChg>
      <pc:sldChg chg="addSp modSp mod">
        <pc:chgData name="Samson Christopher" userId="6a13b5f1e64a53ae" providerId="LiveId" clId="{0CB1DF98-0210-4E59-86A8-F4F3ECEE93A1}" dt="2020-10-04T00:57:37.740" v="622" actId="1035"/>
        <pc:sldMkLst>
          <pc:docMk/>
          <pc:sldMk cId="2025405914" sldId="396"/>
        </pc:sldMkLst>
        <pc:spChg chg="add mod">
          <ac:chgData name="Samson Christopher" userId="6a13b5f1e64a53ae" providerId="LiveId" clId="{0CB1DF98-0210-4E59-86A8-F4F3ECEE93A1}" dt="2020-10-04T00:57:37.740" v="622" actId="1035"/>
          <ac:spMkLst>
            <pc:docMk/>
            <pc:sldMk cId="2025405914" sldId="396"/>
            <ac:spMk id="4" creationId="{5CF23850-BBAB-4F19-BB04-5100686D6678}"/>
          </ac:spMkLst>
        </pc:spChg>
      </pc:sldChg>
      <pc:sldChg chg="addSp modSp mod">
        <pc:chgData name="Samson Christopher" userId="6a13b5f1e64a53ae" providerId="LiveId" clId="{0CB1DF98-0210-4E59-86A8-F4F3ECEE93A1}" dt="2020-10-04T00:56:12.724" v="445" actId="403"/>
        <pc:sldMkLst>
          <pc:docMk/>
          <pc:sldMk cId="2940326978" sldId="397"/>
        </pc:sldMkLst>
        <pc:spChg chg="add mod">
          <ac:chgData name="Samson Christopher" userId="6a13b5f1e64a53ae" providerId="LiveId" clId="{0CB1DF98-0210-4E59-86A8-F4F3ECEE93A1}" dt="2020-10-04T00:56:12.724" v="445" actId="403"/>
          <ac:spMkLst>
            <pc:docMk/>
            <pc:sldMk cId="2940326978" sldId="397"/>
            <ac:spMk id="4" creationId="{BFCED140-5779-406B-9BBE-801DBC5DBF47}"/>
          </ac:spMkLst>
        </pc:spChg>
      </pc:sldChg>
      <pc:sldChg chg="addSp delSp modSp del mod">
        <pc:chgData name="Samson Christopher" userId="6a13b5f1e64a53ae" providerId="LiveId" clId="{0CB1DF98-0210-4E59-86A8-F4F3ECEE93A1}" dt="2020-10-04T00:55:12.483" v="409" actId="47"/>
        <pc:sldMkLst>
          <pc:docMk/>
          <pc:sldMk cId="2964080828" sldId="398"/>
        </pc:sldMkLst>
        <pc:spChg chg="add del mod">
          <ac:chgData name="Samson Christopher" userId="6a13b5f1e64a53ae" providerId="LiveId" clId="{0CB1DF98-0210-4E59-86A8-F4F3ECEE93A1}" dt="2020-10-04T00:54:51.270" v="348"/>
          <ac:spMkLst>
            <pc:docMk/>
            <pc:sldMk cId="2964080828" sldId="398"/>
            <ac:spMk id="4" creationId="{B2E784E8-1A41-43B4-A413-17FF8EA6455E}"/>
          </ac:spMkLst>
        </pc:spChg>
      </pc:sldChg>
      <pc:sldChg chg="addSp delSp modSp mod">
        <pc:chgData name="Samson Christopher" userId="6a13b5f1e64a53ae" providerId="LiveId" clId="{0CB1DF98-0210-4E59-86A8-F4F3ECEE93A1}" dt="2020-10-04T00:56:29.312" v="503" actId="1035"/>
        <pc:sldMkLst>
          <pc:docMk/>
          <pc:sldMk cId="1883622595" sldId="399"/>
        </pc:sldMkLst>
        <pc:spChg chg="add mod">
          <ac:chgData name="Samson Christopher" userId="6a13b5f1e64a53ae" providerId="LiveId" clId="{0CB1DF98-0210-4E59-86A8-F4F3ECEE93A1}" dt="2020-10-04T00:56:29.312" v="503" actId="1035"/>
          <ac:spMkLst>
            <pc:docMk/>
            <pc:sldMk cId="1883622595" sldId="399"/>
            <ac:spMk id="4" creationId="{FF58CBFD-17CC-4B27-91D4-42C32FB04749}"/>
          </ac:spMkLst>
        </pc:spChg>
        <pc:spChg chg="add del mod">
          <ac:chgData name="Samson Christopher" userId="6a13b5f1e64a53ae" providerId="LiveId" clId="{0CB1DF98-0210-4E59-86A8-F4F3ECEE93A1}" dt="2020-10-04T00:56:00.641" v="439"/>
          <ac:spMkLst>
            <pc:docMk/>
            <pc:sldMk cId="1883622595" sldId="399"/>
            <ac:spMk id="7" creationId="{D31242A5-83E3-4CAA-BE32-1A0FD85F580D}"/>
          </ac:spMkLst>
        </pc:spChg>
      </pc:sldChg>
      <pc:sldChg chg="addSp modSp mod">
        <pc:chgData name="Samson Christopher" userId="6a13b5f1e64a53ae" providerId="LiveId" clId="{0CB1DF98-0210-4E59-86A8-F4F3ECEE93A1}" dt="2020-10-04T00:56:48.530" v="562" actId="1035"/>
        <pc:sldMkLst>
          <pc:docMk/>
          <pc:sldMk cId="642142391" sldId="400"/>
        </pc:sldMkLst>
        <pc:spChg chg="add mod">
          <ac:chgData name="Samson Christopher" userId="6a13b5f1e64a53ae" providerId="LiveId" clId="{0CB1DF98-0210-4E59-86A8-F4F3ECEE93A1}" dt="2020-10-04T00:56:48.530" v="562" actId="1035"/>
          <ac:spMkLst>
            <pc:docMk/>
            <pc:sldMk cId="642142391" sldId="400"/>
            <ac:spMk id="4" creationId="{81528414-3D0E-4BB1-B070-8977D4EDEF26}"/>
          </ac:spMkLst>
        </pc:spChg>
      </pc:sldChg>
      <pc:sldChg chg="del">
        <pc:chgData name="Samson Christopher" userId="6a13b5f1e64a53ae" providerId="LiveId" clId="{0CB1DF98-0210-4E59-86A8-F4F3ECEE93A1}" dt="2020-10-04T00:50:45.05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0CB1DF98-0210-4E59-86A8-F4F3ECEE93A1}" dt="2020-10-04T00:50:45.46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0CB1DF98-0210-4E59-86A8-F4F3ECEE93A1}" dt="2020-10-04T00:50:45.858" v="14" actId="47"/>
        <pc:sldMkLst>
          <pc:docMk/>
          <pc:sldMk cId="2376098714" sldId="4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126EA-7247-43CF-A7C3-684DBD972768}"/>
              </a:ext>
            </a:extLst>
          </p:cNvPr>
          <p:cNvSpPr txBox="1"/>
          <p:nvPr/>
        </p:nvSpPr>
        <p:spPr>
          <a:xfrm>
            <a:off x="278235" y="5368848"/>
            <a:ext cx="1163552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©[</a:t>
            </a:r>
            <a:r>
              <a:rPr lang="en-US" dirty="0" err="1"/>
              <a:t>ÜiP</a:t>
            </a:r>
            <a:r>
              <a:rPr lang="en-US" dirty="0"/>
              <a:t> </a:t>
            </a:r>
            <a:r>
              <a:rPr lang="en-US" dirty="0" err="1"/>
              <a:t>UûXúV</a:t>
            </a:r>
            <a:r>
              <a:rPr lang="en-US" dirty="0"/>
              <a:t> ×</a:t>
            </a:r>
            <a:r>
              <a:rPr lang="en-US" dirty="0" err="1"/>
              <a:t>L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­Pm</a:t>
            </a:r>
            <a:r>
              <a:rPr lang="en-US" dirty="0"/>
              <a:t> </a:t>
            </a:r>
            <a:r>
              <a:rPr lang="en-US" dirty="0" err="1"/>
              <a:t>RôÚúU</a:t>
            </a:r>
            <a:endParaRPr lang="en-US" dirty="0"/>
          </a:p>
          <a:p>
            <a:r>
              <a:rPr lang="en-US" dirty="0" err="1"/>
              <a:t>TdLm</a:t>
            </a:r>
            <a:r>
              <a:rPr lang="en-US" dirty="0"/>
              <a:t> </a:t>
            </a:r>
            <a:r>
              <a:rPr lang="en-US" dirty="0" err="1"/>
              <a:t>ThP</a:t>
            </a:r>
            <a:r>
              <a:rPr lang="en-US" dirty="0"/>
              <a:t> </a:t>
            </a:r>
            <a:r>
              <a:rPr lang="en-US" dirty="0" err="1"/>
              <a:t>LôVØm</a:t>
            </a:r>
            <a:r>
              <a:rPr lang="en-US" dirty="0"/>
              <a:t> </a:t>
            </a:r>
            <a:r>
              <a:rPr lang="en-US" dirty="0" err="1"/>
              <a:t>TônkR</a:t>
            </a:r>
            <a:r>
              <a:rPr lang="en-US" dirty="0"/>
              <a:t> </a:t>
            </a:r>
            <a:r>
              <a:rPr lang="en-US" dirty="0" err="1"/>
              <a:t>ùNk¿o</a:t>
            </a:r>
            <a:r>
              <a:rPr lang="en-US" dirty="0"/>
              <a:t> </a:t>
            </a:r>
            <a:r>
              <a:rPr lang="en-US" dirty="0" err="1"/>
              <a:t>ùYs</a:t>
            </a:r>
            <a:r>
              <a:rPr lang="en-US" dirty="0"/>
              <a:t>[</a:t>
            </a:r>
            <a:r>
              <a:rPr lang="en-US" dirty="0" err="1"/>
              <a:t>Øm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29DBA-5035-4046-90D1-74B02388F1A7}"/>
              </a:ext>
            </a:extLst>
          </p:cNvPr>
          <p:cNvSpPr txBox="1"/>
          <p:nvPr/>
        </p:nvSpPr>
        <p:spPr>
          <a:xfrm>
            <a:off x="0" y="569601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úRô`m</a:t>
            </a:r>
            <a:r>
              <a:rPr lang="en-US" dirty="0"/>
              <a:t> </a:t>
            </a:r>
            <a:r>
              <a:rPr lang="en-US" dirty="0" err="1"/>
              <a:t>VôûYÙm</a:t>
            </a:r>
            <a:r>
              <a:rPr lang="en-US" dirty="0"/>
              <a:t>. ¿</a:t>
            </a:r>
            <a:r>
              <a:rPr lang="en-US" dirty="0" err="1"/>
              <a:t>dÏm</a:t>
            </a:r>
            <a:r>
              <a:rPr lang="en-US" dirty="0"/>
              <a:t> T¥ </a:t>
            </a:r>
            <a:r>
              <a:rPr lang="en-US" dirty="0" err="1"/>
              <a:t>AÚÞm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334F2-54D5-4A8D-A34E-F65C70A5669B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</a:t>
            </a:r>
            <a:r>
              <a:rPr lang="en-US" dirty="0"/>
              <a:t> ¡¬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ùNnÕúU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¿§ ¡</a:t>
            </a:r>
            <a:r>
              <a:rPr lang="en-US" dirty="0" err="1"/>
              <a:t>hPôúR</a:t>
            </a:r>
            <a:endParaRPr lang="en-US" dirty="0"/>
          </a:p>
          <a:p>
            <a:r>
              <a:rPr lang="en-US" dirty="0"/>
              <a:t>Li½o ¨</a:t>
            </a:r>
            <a:r>
              <a:rPr lang="en-US" dirty="0" err="1"/>
              <a:t>jRm</a:t>
            </a:r>
            <a:r>
              <a:rPr lang="en-US" dirty="0"/>
              <a:t> </a:t>
            </a:r>
            <a:r>
              <a:rPr lang="en-US" dirty="0" err="1"/>
              <a:t>ùNô¬kÕm</a:t>
            </a:r>
            <a:r>
              <a:rPr lang="en-US" dirty="0"/>
              <a:t> </a:t>
            </a:r>
            <a:r>
              <a:rPr lang="en-US" dirty="0" err="1"/>
              <a:t>LxP</a:t>
            </a:r>
            <a:r>
              <a:rPr lang="en-US" dirty="0"/>
              <a:t> </a:t>
            </a:r>
            <a:r>
              <a:rPr lang="en-US" dirty="0" err="1"/>
              <a:t>RYm</a:t>
            </a:r>
            <a:r>
              <a:rPr lang="en-US" dirty="0"/>
              <a:t> ×¬</a:t>
            </a:r>
            <a:r>
              <a:rPr lang="en-US" dirty="0" err="1"/>
              <a:t>kÕm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44D42-D7C6-4718-A727-B064717D4D7E}"/>
              </a:ext>
            </a:extLst>
          </p:cNvPr>
          <p:cNvSpPr txBox="1"/>
          <p:nvPr/>
        </p:nvSpPr>
        <p:spPr>
          <a:xfrm>
            <a:off x="0" y="568763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TôYm</a:t>
            </a:r>
            <a:r>
              <a:rPr lang="en-US" dirty="0"/>
              <a:t> ¿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UôhPôúR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  <a:r>
              <a:rPr lang="en-US" dirty="0" err="1"/>
              <a:t>ÁhTo</a:t>
            </a:r>
            <a:r>
              <a:rPr lang="en-US" dirty="0"/>
              <a:t> </a:t>
            </a:r>
            <a:r>
              <a:rPr lang="en-US" dirty="0" err="1"/>
              <a:t>CúVÑúY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23850-BBAB-4F19-BB04-5100686D6678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VôÕ</a:t>
            </a:r>
            <a:r>
              <a:rPr lang="en-US" dirty="0"/>
              <a:t> Ut\ </a:t>
            </a:r>
            <a:r>
              <a:rPr lang="en-US" dirty="0" err="1"/>
              <a:t>HûZ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Sô§Vt</a:t>
            </a:r>
            <a:r>
              <a:rPr lang="en-US" dirty="0"/>
              <a:t>\ ¿Nu </a:t>
            </a:r>
            <a:r>
              <a:rPr lang="en-US" dirty="0" err="1"/>
              <a:t>Sôu</a:t>
            </a:r>
            <a:r>
              <a:rPr lang="en-US" dirty="0"/>
              <a:t> </a:t>
            </a:r>
          </a:p>
          <a:p>
            <a:r>
              <a:rPr lang="en-US" dirty="0" err="1"/>
              <a:t>Em</a:t>
            </a:r>
            <a:r>
              <a:rPr lang="en-US" dirty="0"/>
              <a:t> 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RgNúU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¿§ </a:t>
            </a:r>
            <a:r>
              <a:rPr lang="en-US" dirty="0" err="1"/>
              <a:t>BûPúV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ED140-5779-406B-9BBE-801DBC5DBF47}"/>
              </a:ext>
            </a:extLst>
          </p:cNvPr>
          <p:cNvSpPr txBox="1"/>
          <p:nvPr/>
        </p:nvSpPr>
        <p:spPr>
          <a:xfrm>
            <a:off x="0" y="5687630"/>
            <a:ext cx="12192000" cy="7540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çV</a:t>
            </a:r>
            <a:r>
              <a:rPr lang="en-US" sz="4300" dirty="0"/>
              <a:t> </a:t>
            </a:r>
            <a:r>
              <a:rPr lang="en-US" sz="4300" dirty="0" err="1"/>
              <a:t>Ftû</a:t>
            </a:r>
            <a:r>
              <a:rPr lang="en-US" sz="4300" dirty="0"/>
              <a:t>\ </a:t>
            </a:r>
            <a:r>
              <a:rPr lang="en-US" sz="4300" dirty="0" err="1"/>
              <a:t>Ai¥ú</a:t>
            </a:r>
            <a:r>
              <a:rPr lang="en-US" sz="4300" dirty="0"/>
              <a:t>]u </a:t>
            </a:r>
            <a:r>
              <a:rPr lang="en-US" sz="4300" dirty="0" err="1"/>
              <a:t>çnûUVôúLp</a:t>
            </a:r>
            <a:r>
              <a:rPr lang="en-US" sz="4300" dirty="0"/>
              <a:t> </a:t>
            </a:r>
            <a:r>
              <a:rPr lang="en-US" sz="4300" dirty="0" err="1"/>
              <a:t>UôÞúYu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8CBFD-17CC-4B27-91D4-42C32FB04749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¨</a:t>
            </a:r>
            <a:r>
              <a:rPr lang="en-US" sz="4400" dirty="0" err="1"/>
              <a:t>Zp</a:t>
            </a:r>
            <a:r>
              <a:rPr lang="en-US" sz="4400" dirty="0"/>
              <a:t> </a:t>
            </a:r>
            <a:r>
              <a:rPr lang="en-US" sz="4400" dirty="0" err="1"/>
              <a:t>úTôu</a:t>
            </a:r>
            <a:r>
              <a:rPr lang="en-US" sz="4400" dirty="0"/>
              <a:t>\ </a:t>
            </a:r>
            <a:r>
              <a:rPr lang="en-US" sz="4400" dirty="0" err="1"/>
              <a:t>Yôr®úX</a:t>
            </a:r>
            <a:r>
              <a:rPr lang="en-US" sz="4400" dirty="0"/>
              <a:t> </a:t>
            </a:r>
            <a:r>
              <a:rPr lang="en-US" sz="4400" dirty="0" err="1"/>
              <a:t>LiûQ</a:t>
            </a:r>
            <a:r>
              <a:rPr lang="en-US" sz="4400" dirty="0"/>
              <a:t> </a:t>
            </a:r>
            <a:r>
              <a:rPr lang="en-US" sz="4400" dirty="0" err="1"/>
              <a:t>êÓm</a:t>
            </a:r>
            <a:r>
              <a:rPr lang="en-US" sz="4400" dirty="0"/>
              <a:t> </a:t>
            </a:r>
            <a:r>
              <a:rPr lang="en-US" sz="4400" dirty="0" err="1"/>
              <a:t>Nô®úX</a:t>
            </a:r>
            <a:endParaRPr lang="en-US" sz="4400" dirty="0"/>
          </a:p>
          <a:p>
            <a:r>
              <a:rPr lang="en-US" sz="4400" dirty="0" err="1"/>
              <a:t>LiÔd</a:t>
            </a:r>
            <a:r>
              <a:rPr lang="en-US" sz="4400" dirty="0"/>
              <a:t> </a:t>
            </a:r>
            <a:r>
              <a:rPr lang="en-US" sz="4400" dirty="0" err="1"/>
              <a:t>ùLhPô</a:t>
            </a:r>
            <a:r>
              <a:rPr lang="en-US" sz="4400" dirty="0"/>
              <a:t> </a:t>
            </a:r>
            <a:r>
              <a:rPr lang="en-US" sz="4400" dirty="0" err="1"/>
              <a:t>úXôLj§p</a:t>
            </a:r>
            <a:r>
              <a:rPr lang="en-US" sz="4400" dirty="0"/>
              <a:t> SÓj¾oûY §]</a:t>
            </a:r>
            <a:r>
              <a:rPr lang="en-US" sz="4400" dirty="0" err="1"/>
              <a:t>j§p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28414-3D0E-4BB1-B070-8977D4EDEF26}"/>
              </a:ext>
            </a:extLst>
          </p:cNvPr>
          <p:cNvSpPr txBox="1"/>
          <p:nvPr/>
        </p:nvSpPr>
        <p:spPr>
          <a:xfrm>
            <a:off x="1232308" y="5675155"/>
            <a:ext cx="9727384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©[</a:t>
            </a:r>
            <a:r>
              <a:rPr lang="en-US" dirty="0" err="1"/>
              <a:t>ÜiP</a:t>
            </a:r>
            <a:r>
              <a:rPr lang="en-US" dirty="0"/>
              <a:t> </a:t>
            </a:r>
            <a:r>
              <a:rPr lang="en-US" dirty="0" err="1"/>
              <a:t>UûXúV</a:t>
            </a:r>
            <a:r>
              <a:rPr lang="en-US" dirty="0"/>
              <a:t> ×</a:t>
            </a:r>
            <a:r>
              <a:rPr lang="en-US" dirty="0" err="1"/>
              <a:t>L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­Pm</a:t>
            </a:r>
            <a:r>
              <a:rPr lang="en-US" dirty="0"/>
              <a:t> </a:t>
            </a:r>
            <a:r>
              <a:rPr lang="en-US" dirty="0" err="1"/>
              <a:t>DÙúU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2020-10-04T00:58:03Z</dcterms:modified>
</cp:coreProperties>
</file>