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3562F6D-9AA5-4290-8665-3F3347A1BC59}"/>
    <pc:docChg chg="delSld modSld">
      <pc:chgData name="Samson Christopher" userId="6a13b5f1e64a53ae" providerId="LiveId" clId="{F3562F6D-9AA5-4290-8665-3F3347A1BC59}" dt="2020-10-04T01:04:05.267" v="583" actId="1036"/>
      <pc:docMkLst>
        <pc:docMk/>
      </pc:docMkLst>
      <pc:sldChg chg="del">
        <pc:chgData name="Samson Christopher" userId="6a13b5f1e64a53ae" providerId="LiveId" clId="{F3562F6D-9AA5-4290-8665-3F3347A1BC59}" dt="2020-10-04T01:00:25.82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3562F6D-9AA5-4290-8665-3F3347A1BC59}" dt="2020-10-04T01:00:38.397" v="66" actId="1035"/>
        <pc:sldMkLst>
          <pc:docMk/>
          <pc:sldMk cId="1777894342" sldId="389"/>
        </pc:sldMkLst>
        <pc:spChg chg="add mod">
          <ac:chgData name="Samson Christopher" userId="6a13b5f1e64a53ae" providerId="LiveId" clId="{F3562F6D-9AA5-4290-8665-3F3347A1BC59}" dt="2020-10-04T01:00:38.397" v="66" actId="1035"/>
          <ac:spMkLst>
            <pc:docMk/>
            <pc:sldMk cId="1777894342" sldId="389"/>
            <ac:spMk id="4" creationId="{AF1F628A-7A3D-413A-9A1F-EC9CF0F20D57}"/>
          </ac:spMkLst>
        </pc:spChg>
      </pc:sldChg>
      <pc:sldChg chg="addSp modSp mod">
        <pc:chgData name="Samson Christopher" userId="6a13b5f1e64a53ae" providerId="LiveId" clId="{F3562F6D-9AA5-4290-8665-3F3347A1BC59}" dt="2020-10-04T01:00:55.244" v="129" actId="1035"/>
        <pc:sldMkLst>
          <pc:docMk/>
          <pc:sldMk cId="850099564" sldId="390"/>
        </pc:sldMkLst>
        <pc:spChg chg="add mod">
          <ac:chgData name="Samson Christopher" userId="6a13b5f1e64a53ae" providerId="LiveId" clId="{F3562F6D-9AA5-4290-8665-3F3347A1BC59}" dt="2020-10-04T01:00:55.244" v="129" actId="1035"/>
          <ac:spMkLst>
            <pc:docMk/>
            <pc:sldMk cId="850099564" sldId="390"/>
            <ac:spMk id="4" creationId="{34F8D28E-6E77-4CDC-BB7A-40A2C2A6B84E}"/>
          </ac:spMkLst>
        </pc:spChg>
      </pc:sldChg>
      <pc:sldChg chg="addSp modSp mod">
        <pc:chgData name="Samson Christopher" userId="6a13b5f1e64a53ae" providerId="LiveId" clId="{F3562F6D-9AA5-4290-8665-3F3347A1BC59}" dt="2020-10-04T01:01:56.767" v="200" actId="1036"/>
        <pc:sldMkLst>
          <pc:docMk/>
          <pc:sldMk cId="944968354" sldId="391"/>
        </pc:sldMkLst>
        <pc:spChg chg="add mod">
          <ac:chgData name="Samson Christopher" userId="6a13b5f1e64a53ae" providerId="LiveId" clId="{F3562F6D-9AA5-4290-8665-3F3347A1BC59}" dt="2020-10-04T01:01:56.767" v="200" actId="1036"/>
          <ac:spMkLst>
            <pc:docMk/>
            <pc:sldMk cId="944968354" sldId="391"/>
            <ac:spMk id="4" creationId="{45DDC590-62A0-4BBC-BE58-9EAD0E2FEC8D}"/>
          </ac:spMkLst>
        </pc:spChg>
      </pc:sldChg>
      <pc:sldChg chg="addSp modSp mod">
        <pc:chgData name="Samson Christopher" userId="6a13b5f1e64a53ae" providerId="LiveId" clId="{F3562F6D-9AA5-4290-8665-3F3347A1BC59}" dt="2020-10-04T01:02:09.291" v="257" actId="1036"/>
        <pc:sldMkLst>
          <pc:docMk/>
          <pc:sldMk cId="1414681237" sldId="392"/>
        </pc:sldMkLst>
        <pc:spChg chg="add mod">
          <ac:chgData name="Samson Christopher" userId="6a13b5f1e64a53ae" providerId="LiveId" clId="{F3562F6D-9AA5-4290-8665-3F3347A1BC59}" dt="2020-10-04T01:02:09.291" v="257" actId="1036"/>
          <ac:spMkLst>
            <pc:docMk/>
            <pc:sldMk cId="1414681237" sldId="392"/>
            <ac:spMk id="4" creationId="{36EEFDE4-DE16-46E6-A2AC-F4BA7A6A4144}"/>
          </ac:spMkLst>
        </pc:spChg>
      </pc:sldChg>
      <pc:sldChg chg="addSp modSp mod">
        <pc:chgData name="Samson Christopher" userId="6a13b5f1e64a53ae" providerId="LiveId" clId="{F3562F6D-9AA5-4290-8665-3F3347A1BC59}" dt="2020-10-04T01:02:22.639" v="313" actId="1035"/>
        <pc:sldMkLst>
          <pc:docMk/>
          <pc:sldMk cId="4103851070" sldId="393"/>
        </pc:sldMkLst>
        <pc:spChg chg="add mod">
          <ac:chgData name="Samson Christopher" userId="6a13b5f1e64a53ae" providerId="LiveId" clId="{F3562F6D-9AA5-4290-8665-3F3347A1BC59}" dt="2020-10-04T01:02:22.639" v="313" actId="1035"/>
          <ac:spMkLst>
            <pc:docMk/>
            <pc:sldMk cId="4103851070" sldId="393"/>
            <ac:spMk id="4" creationId="{BBCB0C95-A868-4AC3-B273-18E99D704A41}"/>
          </ac:spMkLst>
        </pc:spChg>
      </pc:sldChg>
      <pc:sldChg chg="addSp modSp mod">
        <pc:chgData name="Samson Christopher" userId="6a13b5f1e64a53ae" providerId="LiveId" clId="{F3562F6D-9AA5-4290-8665-3F3347A1BC59}" dt="2020-10-04T01:02:51.274" v="370" actId="1035"/>
        <pc:sldMkLst>
          <pc:docMk/>
          <pc:sldMk cId="659567130" sldId="394"/>
        </pc:sldMkLst>
        <pc:spChg chg="add mod">
          <ac:chgData name="Samson Christopher" userId="6a13b5f1e64a53ae" providerId="LiveId" clId="{F3562F6D-9AA5-4290-8665-3F3347A1BC59}" dt="2020-10-04T01:02:51.274" v="370" actId="1035"/>
          <ac:spMkLst>
            <pc:docMk/>
            <pc:sldMk cId="659567130" sldId="394"/>
            <ac:spMk id="4" creationId="{AC563C3A-403A-4795-8A0D-334296818D80}"/>
          </ac:spMkLst>
        </pc:spChg>
      </pc:sldChg>
      <pc:sldChg chg="addSp modSp mod">
        <pc:chgData name="Samson Christopher" userId="6a13b5f1e64a53ae" providerId="LiveId" clId="{F3562F6D-9AA5-4290-8665-3F3347A1BC59}" dt="2020-10-04T01:03:10.677" v="423" actId="1035"/>
        <pc:sldMkLst>
          <pc:docMk/>
          <pc:sldMk cId="859356432" sldId="395"/>
        </pc:sldMkLst>
        <pc:spChg chg="add mod">
          <ac:chgData name="Samson Christopher" userId="6a13b5f1e64a53ae" providerId="LiveId" clId="{F3562F6D-9AA5-4290-8665-3F3347A1BC59}" dt="2020-10-04T01:03:10.677" v="423" actId="1035"/>
          <ac:spMkLst>
            <pc:docMk/>
            <pc:sldMk cId="859356432" sldId="395"/>
            <ac:spMk id="4" creationId="{27213EB8-1CB2-4B46-8D93-9013E9136B85}"/>
          </ac:spMkLst>
        </pc:spChg>
      </pc:sldChg>
      <pc:sldChg chg="addSp modSp mod">
        <pc:chgData name="Samson Christopher" userId="6a13b5f1e64a53ae" providerId="LiveId" clId="{F3562F6D-9AA5-4290-8665-3F3347A1BC59}" dt="2020-10-04T01:03:27.528" v="475" actId="1036"/>
        <pc:sldMkLst>
          <pc:docMk/>
          <pc:sldMk cId="2025405914" sldId="396"/>
        </pc:sldMkLst>
        <pc:spChg chg="add mod">
          <ac:chgData name="Samson Christopher" userId="6a13b5f1e64a53ae" providerId="LiveId" clId="{F3562F6D-9AA5-4290-8665-3F3347A1BC59}" dt="2020-10-04T01:03:27.528" v="475" actId="1036"/>
          <ac:spMkLst>
            <pc:docMk/>
            <pc:sldMk cId="2025405914" sldId="396"/>
            <ac:spMk id="4" creationId="{D2A8524F-1E7D-4243-8C51-94450FBD87C1}"/>
          </ac:spMkLst>
        </pc:spChg>
      </pc:sldChg>
      <pc:sldChg chg="addSp modSp mod">
        <pc:chgData name="Samson Christopher" userId="6a13b5f1e64a53ae" providerId="LiveId" clId="{F3562F6D-9AA5-4290-8665-3F3347A1BC59}" dt="2020-10-04T01:03:49.354" v="525" actId="1035"/>
        <pc:sldMkLst>
          <pc:docMk/>
          <pc:sldMk cId="2940326978" sldId="397"/>
        </pc:sldMkLst>
        <pc:spChg chg="add mod">
          <ac:chgData name="Samson Christopher" userId="6a13b5f1e64a53ae" providerId="LiveId" clId="{F3562F6D-9AA5-4290-8665-3F3347A1BC59}" dt="2020-10-04T01:03:49.354" v="525" actId="1035"/>
          <ac:spMkLst>
            <pc:docMk/>
            <pc:sldMk cId="2940326978" sldId="397"/>
            <ac:spMk id="4" creationId="{181321A8-7556-467C-8ECE-C0A22CD2ECE4}"/>
          </ac:spMkLst>
        </pc:spChg>
      </pc:sldChg>
      <pc:sldChg chg="addSp modSp mod">
        <pc:chgData name="Samson Christopher" userId="6a13b5f1e64a53ae" providerId="LiveId" clId="{F3562F6D-9AA5-4290-8665-3F3347A1BC59}" dt="2020-10-04T01:04:05.267" v="583" actId="1036"/>
        <pc:sldMkLst>
          <pc:docMk/>
          <pc:sldMk cId="2964080828" sldId="398"/>
        </pc:sldMkLst>
        <pc:spChg chg="add mod">
          <ac:chgData name="Samson Christopher" userId="6a13b5f1e64a53ae" providerId="LiveId" clId="{F3562F6D-9AA5-4290-8665-3F3347A1BC59}" dt="2020-10-04T01:04:05.267" v="583" actId="1036"/>
          <ac:spMkLst>
            <pc:docMk/>
            <pc:sldMk cId="2964080828" sldId="398"/>
            <ac:spMk id="4" creationId="{1DA52CDA-F67C-4C6B-B5AC-C909D48BFDE3}"/>
          </ac:spMkLst>
        </pc:spChg>
      </pc:sldChg>
      <pc:sldChg chg="del">
        <pc:chgData name="Samson Christopher" userId="6a13b5f1e64a53ae" providerId="LiveId" clId="{F3562F6D-9AA5-4290-8665-3F3347A1BC59}" dt="2020-10-04T01:00:13.30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3562F6D-9AA5-4290-8665-3F3347A1BC59}" dt="2020-10-04T01:00:13.77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3562F6D-9AA5-4290-8665-3F3347A1BC59}" dt="2020-10-04T01:00:14.79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3562F6D-9AA5-4290-8665-3F3347A1BC59}" dt="2020-10-04T01:00:15.58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3562F6D-9AA5-4290-8665-3F3347A1BC59}" dt="2020-10-04T01:00:16.17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F628A-7A3D-413A-9A1F-EC9CF0F20D57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ÏÚ£uúUp</a:t>
            </a:r>
            <a:r>
              <a:rPr lang="en-US" dirty="0"/>
              <a:t> </a:t>
            </a:r>
            <a:r>
              <a:rPr lang="en-US" dirty="0" err="1"/>
              <a:t>ÏÚ£uúUp</a:t>
            </a:r>
            <a:r>
              <a:rPr lang="en-US" dirty="0"/>
              <a:t> </a:t>
            </a:r>
            <a:r>
              <a:rPr lang="en-US" dirty="0" err="1"/>
              <a:t>Lôi¡u</a:t>
            </a:r>
            <a:r>
              <a:rPr lang="en-US" dirty="0"/>
              <a:t>\</a:t>
            </a:r>
            <a:r>
              <a:rPr lang="en-US" dirty="0" err="1"/>
              <a:t>Rô¬Yo</a:t>
            </a:r>
            <a:r>
              <a:rPr lang="en-US" dirty="0"/>
              <a:t> ©</a:t>
            </a:r>
            <a:r>
              <a:rPr lang="en-US" dirty="0" err="1"/>
              <a:t>WôQSôRu</a:t>
            </a:r>
            <a:r>
              <a:rPr lang="en-US" dirty="0"/>
              <a:t> ©</a:t>
            </a:r>
            <a:r>
              <a:rPr lang="en-US" dirty="0" err="1"/>
              <a:t>WôQSôRu</a:t>
            </a:r>
            <a:r>
              <a:rPr lang="en-US" dirty="0"/>
              <a:t> </a:t>
            </a:r>
            <a:r>
              <a:rPr lang="en-US" dirty="0" err="1"/>
              <a:t>GuúTodLôn</a:t>
            </a:r>
            <a:r>
              <a:rPr lang="en-US" dirty="0"/>
              <a:t> </a:t>
            </a:r>
            <a:r>
              <a:rPr lang="en-US" dirty="0" err="1"/>
              <a:t>Nô¡u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52CDA-F67C-4C6B-B5AC-C909D48BFDE3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CmULô</a:t>
            </a:r>
            <a:r>
              <a:rPr lang="en-US" dirty="0"/>
              <a:t> £ú]</a:t>
            </a:r>
            <a:r>
              <a:rPr lang="en-US" dirty="0" err="1"/>
              <a:t>LjûR</a:t>
            </a:r>
            <a:r>
              <a:rPr lang="en-US" dirty="0"/>
              <a:t> </a:t>
            </a:r>
            <a:r>
              <a:rPr lang="en-US" dirty="0" err="1"/>
              <a:t>BjUúU</a:t>
            </a:r>
            <a:r>
              <a:rPr lang="en-US" dirty="0"/>
              <a:t> £</a:t>
            </a:r>
            <a:r>
              <a:rPr lang="en-US" dirty="0" err="1"/>
              <a:t>k§lTôn</a:t>
            </a:r>
            <a:r>
              <a:rPr lang="en-US" dirty="0"/>
              <a:t> </a:t>
            </a:r>
            <a:r>
              <a:rPr lang="en-US" dirty="0" err="1"/>
              <a:t>CmUôàúYúX</a:t>
            </a:r>
            <a:r>
              <a:rPr lang="en-US" dirty="0"/>
              <a:t> ¿o </a:t>
            </a:r>
            <a:r>
              <a:rPr lang="en-US" dirty="0" err="1"/>
              <a:t>HûZûV</a:t>
            </a:r>
            <a:r>
              <a:rPr lang="en-US" dirty="0"/>
              <a:t> úS£j¾o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8D28E-6E77-4CDC-BB7A-40A2C2A6B84E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TôYj§u</a:t>
            </a:r>
            <a:r>
              <a:rPr lang="en-US" dirty="0"/>
              <a:t> </a:t>
            </a:r>
            <a:r>
              <a:rPr lang="en-US" dirty="0" err="1"/>
              <a:t>Lôh£ûV</a:t>
            </a:r>
            <a:r>
              <a:rPr lang="en-US" dirty="0"/>
              <a:t> </a:t>
            </a:r>
            <a:r>
              <a:rPr lang="en-US" dirty="0" err="1"/>
              <a:t>BjUúU</a:t>
            </a:r>
            <a:r>
              <a:rPr lang="en-US" dirty="0"/>
              <a:t> </a:t>
            </a:r>
            <a:r>
              <a:rPr lang="en-US" dirty="0" err="1"/>
              <a:t>LôÔYôn</a:t>
            </a:r>
            <a:r>
              <a:rPr lang="en-US" dirty="0"/>
              <a:t> </a:t>
            </a:r>
            <a:r>
              <a:rPr lang="en-US" dirty="0" err="1"/>
              <a:t>úRYÏUôWu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NôTj§Xô</a:t>
            </a:r>
            <a:r>
              <a:rPr lang="en-US" dirty="0"/>
              <a:t>«]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DC590-62A0-4BBC-BE58-9EAD0E2FEC8D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UôúSNjûR</a:t>
            </a:r>
            <a:r>
              <a:rPr lang="en-US" dirty="0"/>
              <a:t> </a:t>
            </a:r>
            <a:r>
              <a:rPr lang="en-US" dirty="0" err="1"/>
              <a:t>GjRû</a:t>
            </a:r>
            <a:r>
              <a:rPr lang="en-US" dirty="0"/>
              <a:t>]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Rs°ú</a:t>
            </a:r>
            <a:r>
              <a:rPr lang="en-US" dirty="0"/>
              <a:t>]u </a:t>
            </a:r>
          </a:p>
          <a:p>
            <a:r>
              <a:rPr lang="en-US" dirty="0" err="1"/>
              <a:t>CmULô</a:t>
            </a:r>
            <a:r>
              <a:rPr lang="en-US" dirty="0"/>
              <a:t> </a:t>
            </a:r>
            <a:r>
              <a:rPr lang="en-US" dirty="0" err="1"/>
              <a:t>TôYjûR</a:t>
            </a:r>
            <a:r>
              <a:rPr lang="en-US" dirty="0"/>
              <a:t> </a:t>
            </a:r>
            <a:r>
              <a:rPr lang="en-US" dirty="0" err="1"/>
              <a:t>ùRnYúU</a:t>
            </a:r>
            <a:r>
              <a:rPr lang="en-US" dirty="0"/>
              <a:t> Uu²lÀo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EFDE4-DE16-46E6-A2AC-F4BA7A6A414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TôYjûR</a:t>
            </a:r>
            <a:r>
              <a:rPr lang="en-US" dirty="0"/>
              <a:t> </a:t>
            </a:r>
            <a:r>
              <a:rPr lang="en-US" dirty="0" err="1"/>
              <a:t>úS£dL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C²f </a:t>
            </a:r>
            <a:r>
              <a:rPr lang="en-US" dirty="0" err="1"/>
              <a:t>ùNpúYú</a:t>
            </a:r>
            <a:r>
              <a:rPr lang="en-US" dirty="0"/>
              <a:t>]ô úRY²u ©</a:t>
            </a:r>
            <a:r>
              <a:rPr lang="en-US" dirty="0" err="1"/>
              <a:t>sû</a:t>
            </a:r>
            <a:r>
              <a:rPr lang="en-US" dirty="0"/>
              <a:t>[</a:t>
            </a:r>
            <a:r>
              <a:rPr lang="en-US" dirty="0" err="1"/>
              <a:t>Vôn</a:t>
            </a:r>
            <a:r>
              <a:rPr lang="en-US" dirty="0"/>
              <a:t> </a:t>
            </a:r>
            <a:r>
              <a:rPr lang="en-US" dirty="0" err="1"/>
              <a:t>Ë®lúTu</a:t>
            </a:r>
            <a:r>
              <a:rPr lang="en-US" dirty="0"/>
              <a:t> Sô²úRô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C95-A868-4AC3-B273-18E99D704A41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LxPeLs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</a:t>
            </a:r>
            <a:r>
              <a:rPr lang="en-US" dirty="0" err="1"/>
              <a:t>SxPeLs</a:t>
            </a:r>
            <a:r>
              <a:rPr lang="en-US" dirty="0"/>
              <a:t> </a:t>
            </a:r>
            <a:r>
              <a:rPr lang="en-US" dirty="0" err="1"/>
              <a:t>úSokRôÛm</a:t>
            </a:r>
            <a:r>
              <a:rPr lang="en-US" dirty="0"/>
              <a:t> ÏÚ£²u </a:t>
            </a:r>
            <a:r>
              <a:rPr lang="en-US" dirty="0" err="1"/>
              <a:t>Lôh£ûV</a:t>
            </a:r>
            <a:r>
              <a:rPr lang="en-US" dirty="0"/>
              <a:t> R¬£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úRßúYu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63C3A-403A-4795-8A0D-334296818D80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NjÕÚdLs</a:t>
            </a:r>
            <a:r>
              <a:rPr lang="en-US" dirty="0"/>
              <a:t> </a:t>
            </a:r>
            <a:r>
              <a:rPr lang="en-US" dirty="0" err="1"/>
              <a:t>ç`Qm</a:t>
            </a:r>
            <a:r>
              <a:rPr lang="en-US" dirty="0"/>
              <a:t> </a:t>
            </a:r>
            <a:r>
              <a:rPr lang="en-US" dirty="0" err="1"/>
              <a:t>úT£úV</a:t>
            </a:r>
            <a:r>
              <a:rPr lang="en-US" dirty="0"/>
              <a:t> ¨</a:t>
            </a:r>
            <a:r>
              <a:rPr lang="en-US" dirty="0" err="1"/>
              <a:t>k§jRôp</a:t>
            </a:r>
            <a:r>
              <a:rPr lang="en-US" dirty="0"/>
              <a:t> </a:t>
            </a:r>
          </a:p>
          <a:p>
            <a:r>
              <a:rPr lang="en-US" dirty="0"/>
              <a:t>¨</a:t>
            </a:r>
            <a:r>
              <a:rPr lang="en-US" dirty="0" err="1"/>
              <a:t>jRØm</a:t>
            </a:r>
            <a:r>
              <a:rPr lang="en-US" dirty="0"/>
              <a:t> ÏÚ£²u </a:t>
            </a:r>
            <a:r>
              <a:rPr lang="en-US" dirty="0" err="1"/>
              <a:t>úSNjûR</a:t>
            </a:r>
            <a:r>
              <a:rPr lang="en-US" dirty="0"/>
              <a:t> </a:t>
            </a:r>
            <a:r>
              <a:rPr lang="en-US" dirty="0" err="1"/>
              <a:t>Nk§lúTu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13EB8-1CB2-4B46-8D93-9013E9136B85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TôYj§u</a:t>
            </a:r>
            <a:r>
              <a:rPr lang="en-US" dirty="0"/>
              <a:t> </a:t>
            </a:r>
            <a:r>
              <a:rPr lang="en-US" dirty="0" err="1"/>
              <a:t>úNôRû</a:t>
            </a:r>
            <a:r>
              <a:rPr lang="en-US" dirty="0"/>
              <a:t>] </a:t>
            </a:r>
            <a:r>
              <a:rPr lang="en-US" dirty="0" err="1"/>
              <a:t>úLôWUôn</a:t>
            </a:r>
            <a:r>
              <a:rPr lang="en-US" dirty="0"/>
              <a:t> </a:t>
            </a:r>
            <a:r>
              <a:rPr lang="en-US" dirty="0" err="1"/>
              <a:t>Yk</a:t>
            </a:r>
            <a:r>
              <a:rPr lang="en-US" dirty="0"/>
              <a:t>§¥p </a:t>
            </a:r>
          </a:p>
          <a:p>
            <a:r>
              <a:rPr lang="en-US" dirty="0" err="1"/>
              <a:t>BYXôn</a:t>
            </a:r>
            <a:r>
              <a:rPr lang="en-US" dirty="0"/>
              <a:t> ÏÚ£²u </a:t>
            </a:r>
            <a:r>
              <a:rPr lang="en-US" dirty="0" err="1"/>
              <a:t>Lôh£ûV</a:t>
            </a:r>
            <a:r>
              <a:rPr lang="en-US" dirty="0"/>
              <a:t> </a:t>
            </a:r>
            <a:r>
              <a:rPr lang="en-US" dirty="0" err="1"/>
              <a:t>Nk§lúTu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8524F-1E7D-4243-8C51-94450FBD87C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ã\</a:t>
            </a:r>
            <a:r>
              <a:rPr lang="en-US" dirty="0" err="1"/>
              <a:t>ôY°ûVlúTôp</a:t>
            </a:r>
            <a:r>
              <a:rPr lang="en-US" dirty="0"/>
              <a:t> </a:t>
            </a:r>
            <a:r>
              <a:rPr lang="en-US" dirty="0" err="1"/>
              <a:t>ãrk§Óm</a:t>
            </a:r>
            <a:r>
              <a:rPr lang="en-US" dirty="0"/>
              <a:t> </a:t>
            </a:r>
            <a:r>
              <a:rPr lang="en-US" dirty="0" err="1"/>
              <a:t>BTj§p</a:t>
            </a:r>
            <a:r>
              <a:rPr lang="en-US" dirty="0"/>
              <a:t> £</a:t>
            </a:r>
            <a:r>
              <a:rPr lang="en-US" dirty="0" err="1"/>
              <a:t>ÛûY«p</a:t>
            </a:r>
            <a:r>
              <a:rPr lang="en-US" dirty="0"/>
              <a:t> £ú]</a:t>
            </a:r>
            <a:r>
              <a:rPr lang="en-US" dirty="0" err="1"/>
              <a:t>LjûR</a:t>
            </a:r>
            <a:r>
              <a:rPr lang="en-US" dirty="0"/>
              <a:t> </a:t>
            </a:r>
            <a:r>
              <a:rPr lang="en-US" dirty="0" err="1"/>
              <a:t>NôÕRôu</a:t>
            </a:r>
            <a:r>
              <a:rPr lang="en-US" dirty="0"/>
              <a:t> </a:t>
            </a:r>
            <a:r>
              <a:rPr lang="en-US" dirty="0" err="1"/>
              <a:t>úSôdÏúYu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321A8-7556-467C-8ECE-C0A22CD2ECE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NjÕÚdLs</a:t>
            </a:r>
            <a:r>
              <a:rPr lang="en-US" dirty="0"/>
              <a:t> </a:t>
            </a:r>
            <a:r>
              <a:rPr lang="en-US" dirty="0" err="1"/>
              <a:t>áhPUôn</a:t>
            </a:r>
            <a:r>
              <a:rPr lang="en-US" dirty="0"/>
              <a:t> </a:t>
            </a:r>
            <a:r>
              <a:rPr lang="en-US" dirty="0" err="1"/>
              <a:t>NiûPdÏ</a:t>
            </a:r>
            <a:r>
              <a:rPr lang="en-US" dirty="0"/>
              <a:t> </a:t>
            </a:r>
            <a:r>
              <a:rPr lang="en-US" dirty="0" err="1"/>
              <a:t>ãrûL«p</a:t>
            </a:r>
            <a:r>
              <a:rPr lang="en-US" dirty="0"/>
              <a:t> £</a:t>
            </a:r>
            <a:r>
              <a:rPr lang="en-US" dirty="0" err="1"/>
              <a:t>ÛûY«u</a:t>
            </a:r>
            <a:r>
              <a:rPr lang="en-US" dirty="0"/>
              <a:t> </a:t>
            </a:r>
            <a:r>
              <a:rPr lang="en-US" dirty="0" err="1"/>
              <a:t>Lôi</a:t>
            </a:r>
            <a:r>
              <a:rPr lang="en-US" dirty="0"/>
              <a:t>¡\ £ú]</a:t>
            </a:r>
            <a:r>
              <a:rPr lang="en-US" dirty="0" err="1"/>
              <a:t>LjûR</a:t>
            </a:r>
            <a:r>
              <a:rPr lang="en-US" dirty="0"/>
              <a:t> £</a:t>
            </a:r>
            <a:r>
              <a:rPr lang="en-US" dirty="0" err="1"/>
              <a:t>k§lúTu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183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2020-10-04T01:04:07Z</dcterms:modified>
</cp:coreProperties>
</file>