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8F9CE13-11FC-43DE-A7D9-BAA688829C7E}"/>
    <pc:docChg chg="undo custSel delSld modSld">
      <pc:chgData name="Samson Christopher" userId="6a13b5f1e64a53ae" providerId="LiveId" clId="{98F9CE13-11FC-43DE-A7D9-BAA688829C7E}" dt="2020-10-04T01:11:59.046" v="302" actId="1035"/>
      <pc:docMkLst>
        <pc:docMk/>
      </pc:docMkLst>
      <pc:sldChg chg="del">
        <pc:chgData name="Samson Christopher" userId="6a13b5f1e64a53ae" providerId="LiveId" clId="{98F9CE13-11FC-43DE-A7D9-BAA688829C7E}" dt="2020-10-04T01:05:09.323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8F9CE13-11FC-43DE-A7D9-BAA688829C7E}" dt="2020-10-04T01:05:23.873" v="60" actId="1036"/>
        <pc:sldMkLst>
          <pc:docMk/>
          <pc:sldMk cId="1777894342" sldId="389"/>
        </pc:sldMkLst>
        <pc:spChg chg="add mod">
          <ac:chgData name="Samson Christopher" userId="6a13b5f1e64a53ae" providerId="LiveId" clId="{98F9CE13-11FC-43DE-A7D9-BAA688829C7E}" dt="2020-10-04T01:05:23.873" v="60" actId="1036"/>
          <ac:spMkLst>
            <pc:docMk/>
            <pc:sldMk cId="1777894342" sldId="389"/>
            <ac:spMk id="4" creationId="{E3DB3D32-A7B5-499B-BFF7-B48D3AF8067C}"/>
          </ac:spMkLst>
        </pc:spChg>
      </pc:sldChg>
      <pc:sldChg chg="addSp modSp mod">
        <pc:chgData name="Samson Christopher" userId="6a13b5f1e64a53ae" providerId="LiveId" clId="{98F9CE13-11FC-43DE-A7D9-BAA688829C7E}" dt="2020-10-04T01:06:23.948" v="129" actId="1035"/>
        <pc:sldMkLst>
          <pc:docMk/>
          <pc:sldMk cId="850099564" sldId="390"/>
        </pc:sldMkLst>
        <pc:spChg chg="add mod">
          <ac:chgData name="Samson Christopher" userId="6a13b5f1e64a53ae" providerId="LiveId" clId="{98F9CE13-11FC-43DE-A7D9-BAA688829C7E}" dt="2020-10-04T01:06:23.948" v="129" actId="1035"/>
          <ac:spMkLst>
            <pc:docMk/>
            <pc:sldMk cId="850099564" sldId="390"/>
            <ac:spMk id="4" creationId="{E9A0CC5C-31B6-46DE-A6A8-471C68873A1B}"/>
          </ac:spMkLst>
        </pc:spChg>
      </pc:sldChg>
      <pc:sldChg chg="addSp modSp mod">
        <pc:chgData name="Samson Christopher" userId="6a13b5f1e64a53ae" providerId="LiveId" clId="{98F9CE13-11FC-43DE-A7D9-BAA688829C7E}" dt="2020-10-04T01:06:54.368" v="192" actId="1035"/>
        <pc:sldMkLst>
          <pc:docMk/>
          <pc:sldMk cId="944968354" sldId="391"/>
        </pc:sldMkLst>
        <pc:spChg chg="add mod">
          <ac:chgData name="Samson Christopher" userId="6a13b5f1e64a53ae" providerId="LiveId" clId="{98F9CE13-11FC-43DE-A7D9-BAA688829C7E}" dt="2020-10-04T01:06:54.368" v="192" actId="1035"/>
          <ac:spMkLst>
            <pc:docMk/>
            <pc:sldMk cId="944968354" sldId="391"/>
            <ac:spMk id="4" creationId="{860DC6B7-30E0-4E95-9C35-F8098942F6B5}"/>
          </ac:spMkLst>
        </pc:spChg>
      </pc:sldChg>
      <pc:sldChg chg="addSp modSp mod">
        <pc:chgData name="Samson Christopher" userId="6a13b5f1e64a53ae" providerId="LiveId" clId="{98F9CE13-11FC-43DE-A7D9-BAA688829C7E}" dt="2020-10-04T01:07:34.324" v="247" actId="1036"/>
        <pc:sldMkLst>
          <pc:docMk/>
          <pc:sldMk cId="1414681237" sldId="392"/>
        </pc:sldMkLst>
        <pc:spChg chg="add mod">
          <ac:chgData name="Samson Christopher" userId="6a13b5f1e64a53ae" providerId="LiveId" clId="{98F9CE13-11FC-43DE-A7D9-BAA688829C7E}" dt="2020-10-04T01:07:34.324" v="247" actId="1036"/>
          <ac:spMkLst>
            <pc:docMk/>
            <pc:sldMk cId="1414681237" sldId="392"/>
            <ac:spMk id="4" creationId="{4A7ABA5C-80CD-42FE-BE3E-F79CCA29579B}"/>
          </ac:spMkLst>
        </pc:spChg>
      </pc:sldChg>
      <pc:sldChg chg="addSp modSp mod">
        <pc:chgData name="Samson Christopher" userId="6a13b5f1e64a53ae" providerId="LiveId" clId="{98F9CE13-11FC-43DE-A7D9-BAA688829C7E}" dt="2020-10-04T01:11:59.046" v="302" actId="1035"/>
        <pc:sldMkLst>
          <pc:docMk/>
          <pc:sldMk cId="4103851070" sldId="393"/>
        </pc:sldMkLst>
        <pc:spChg chg="add mod">
          <ac:chgData name="Samson Christopher" userId="6a13b5f1e64a53ae" providerId="LiveId" clId="{98F9CE13-11FC-43DE-A7D9-BAA688829C7E}" dt="2020-10-04T01:11:59.046" v="302" actId="1035"/>
          <ac:spMkLst>
            <pc:docMk/>
            <pc:sldMk cId="4103851070" sldId="393"/>
            <ac:spMk id="4" creationId="{CD6D72C6-45DA-48A9-8870-C22FB03E0CC0}"/>
          </ac:spMkLst>
        </pc:spChg>
      </pc:sldChg>
      <pc:sldChg chg="del">
        <pc:chgData name="Samson Christopher" userId="6a13b5f1e64a53ae" providerId="LiveId" clId="{98F9CE13-11FC-43DE-A7D9-BAA688829C7E}" dt="2020-10-04T01:05:55.361" v="65" actId="47"/>
        <pc:sldMkLst>
          <pc:docMk/>
          <pc:sldMk cId="659567130" sldId="394"/>
        </pc:sldMkLst>
      </pc:sldChg>
      <pc:sldChg chg="del">
        <pc:chgData name="Samson Christopher" userId="6a13b5f1e64a53ae" providerId="LiveId" clId="{98F9CE13-11FC-43DE-A7D9-BAA688829C7E}" dt="2020-10-04T01:05:55.840" v="66" actId="47"/>
        <pc:sldMkLst>
          <pc:docMk/>
          <pc:sldMk cId="859356432" sldId="395"/>
        </pc:sldMkLst>
      </pc:sldChg>
      <pc:sldChg chg="del">
        <pc:chgData name="Samson Christopher" userId="6a13b5f1e64a53ae" providerId="LiveId" clId="{98F9CE13-11FC-43DE-A7D9-BAA688829C7E}" dt="2020-10-04T01:05:56.217" v="6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98F9CE13-11FC-43DE-A7D9-BAA688829C7E}" dt="2020-10-04T01:05:56.627" v="6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8F9CE13-11FC-43DE-A7D9-BAA688829C7E}" dt="2020-10-04T01:05:57.103" v="6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8F9CE13-11FC-43DE-A7D9-BAA688829C7E}" dt="2020-10-04T01:05:57.545" v="7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8F9CE13-11FC-43DE-A7D9-BAA688829C7E}" dt="2020-10-04T01:05:58.070" v="7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8F9CE13-11FC-43DE-A7D9-BAA688829C7E}" dt="2020-10-04T01:05:58.555" v="7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8F9CE13-11FC-43DE-A7D9-BAA688829C7E}" dt="2020-10-04T01:05:59.061" v="7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8F9CE13-11FC-43DE-A7D9-BAA688829C7E}" dt="2020-10-04T01:05:59.966" v="7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B3D32-A7B5-499B-BFF7-B48D3AF8067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EÚLôúVô</a:t>
            </a:r>
            <a:r>
              <a:rPr lang="en-US" dirty="0"/>
              <a:t> </a:t>
            </a:r>
            <a:r>
              <a:rPr lang="en-US" dirty="0" err="1"/>
              <a:t>ùSgNúU</a:t>
            </a:r>
            <a:r>
              <a:rPr lang="en-US" dirty="0"/>
              <a:t> ¿õ ÏÚ£²p </a:t>
            </a:r>
            <a:r>
              <a:rPr lang="en-US" dirty="0" err="1"/>
              <a:t>AkúRô</a:t>
            </a:r>
            <a:r>
              <a:rPr lang="en-US" dirty="0"/>
              <a:t> </a:t>
            </a:r>
            <a:r>
              <a:rPr lang="en-US" dirty="0" err="1"/>
              <a:t>Tôoõ</a:t>
            </a:r>
            <a:r>
              <a:rPr lang="en-US" dirty="0"/>
              <a:t> </a:t>
            </a:r>
            <a:r>
              <a:rPr lang="en-US" dirty="0" err="1"/>
              <a:t>LWe</a:t>
            </a:r>
            <a:r>
              <a:rPr lang="en-US" dirty="0"/>
              <a:t> </a:t>
            </a:r>
            <a:r>
              <a:rPr lang="en-US" dirty="0" err="1"/>
              <a:t>LôpLs</a:t>
            </a:r>
            <a:r>
              <a:rPr lang="en-US" dirty="0"/>
              <a:t> B¦ </a:t>
            </a:r>
            <a:r>
              <a:rPr lang="en-US" dirty="0" err="1"/>
              <a:t>Htß</a:t>
            </a:r>
            <a:r>
              <a:rPr lang="en-US" dirty="0"/>
              <a:t> §ÚúU² </a:t>
            </a:r>
            <a:r>
              <a:rPr lang="en-US" dirty="0" err="1"/>
              <a:t>ûSÙúRõ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0CC5C-31B6-46DE-A6A8-471C68873A1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RôLm</a:t>
            </a:r>
            <a:r>
              <a:rPr lang="en-US" dirty="0"/>
              <a:t> ªg£ </a:t>
            </a:r>
            <a:r>
              <a:rPr lang="en-US" dirty="0" err="1"/>
              <a:t>SôY</a:t>
            </a:r>
            <a:r>
              <a:rPr lang="en-US" dirty="0"/>
              <a:t>\</a:t>
            </a:r>
            <a:r>
              <a:rPr lang="en-US" dirty="0" err="1"/>
              <a:t>iÓ</a:t>
            </a:r>
            <a:r>
              <a:rPr lang="en-US" dirty="0"/>
              <a:t>. </a:t>
            </a:r>
            <a:r>
              <a:rPr lang="en-US" dirty="0" err="1"/>
              <a:t>ReL</a:t>
            </a:r>
            <a:r>
              <a:rPr lang="en-US" dirty="0"/>
              <a:t> úU² </a:t>
            </a:r>
            <a:r>
              <a:rPr lang="en-US" dirty="0" err="1"/>
              <a:t>UeÏúRõ</a:t>
            </a:r>
            <a:r>
              <a:rPr lang="en-US" dirty="0"/>
              <a:t> </a:t>
            </a:r>
            <a:r>
              <a:rPr lang="en-US" dirty="0" err="1"/>
              <a:t>HLTWu</a:t>
            </a:r>
            <a:r>
              <a:rPr lang="en-US" dirty="0"/>
              <a:t> </a:t>
            </a:r>
            <a:r>
              <a:rPr lang="en-US" dirty="0" err="1"/>
              <a:t>LiQVokÕ</a:t>
            </a:r>
            <a:r>
              <a:rPr lang="en-US" dirty="0"/>
              <a:t>; </a:t>
            </a:r>
            <a:r>
              <a:rPr lang="en-US" dirty="0" err="1"/>
              <a:t>GjRû</a:t>
            </a:r>
            <a:r>
              <a:rPr lang="en-US" dirty="0"/>
              <a:t>]</a:t>
            </a:r>
            <a:r>
              <a:rPr lang="en-US" dirty="0" err="1"/>
              <a:t>Vôn</a:t>
            </a:r>
            <a:r>
              <a:rPr lang="en-US" dirty="0"/>
              <a:t> </a:t>
            </a:r>
            <a:r>
              <a:rPr lang="en-US" dirty="0" err="1"/>
              <a:t>HeÏ</a:t>
            </a:r>
            <a:r>
              <a:rPr lang="en-US" dirty="0"/>
              <a:t>¡\</a:t>
            </a:r>
            <a:r>
              <a:rPr lang="en-US" dirty="0" err="1"/>
              <a:t>ôoõ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DC6B7-30E0-4E95-9C35-F8098942F6B5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êÜXÏm</a:t>
            </a:r>
            <a:r>
              <a:rPr lang="en-US" sz="4300" dirty="0"/>
              <a:t> </a:t>
            </a:r>
            <a:r>
              <a:rPr lang="en-US" sz="4300" dirty="0" err="1"/>
              <a:t>RôeÏm</a:t>
            </a:r>
            <a:r>
              <a:rPr lang="en-US" sz="4300" dirty="0"/>
              <a:t> </a:t>
            </a:r>
            <a:r>
              <a:rPr lang="en-US" sz="4300" dirty="0" err="1"/>
              <a:t>úRYu</a:t>
            </a:r>
            <a:r>
              <a:rPr lang="en-US" sz="4300" dirty="0"/>
              <a:t>; </a:t>
            </a:r>
            <a:r>
              <a:rPr lang="en-US" sz="4300" dirty="0" err="1"/>
              <a:t>êuß</a:t>
            </a:r>
            <a:r>
              <a:rPr lang="en-US" sz="4300" dirty="0"/>
              <a:t> B¦ </a:t>
            </a:r>
            <a:r>
              <a:rPr lang="en-US" sz="4300" dirty="0" err="1"/>
              <a:t>Rôe¡PúY</a:t>
            </a:r>
            <a:r>
              <a:rPr lang="en-US" sz="4300" dirty="0"/>
              <a:t>; </a:t>
            </a:r>
            <a:r>
              <a:rPr lang="en-US" sz="4300" dirty="0" err="1"/>
              <a:t>NôÜ</a:t>
            </a:r>
            <a:r>
              <a:rPr lang="en-US" sz="4300" dirty="0"/>
              <a:t> </a:t>
            </a:r>
            <a:r>
              <a:rPr lang="en-US" sz="4300" dirty="0" err="1"/>
              <a:t>úYû</a:t>
            </a:r>
            <a:r>
              <a:rPr lang="en-US" sz="4300" dirty="0"/>
              <a:t>[ </a:t>
            </a:r>
            <a:r>
              <a:rPr lang="en-US" sz="4300" dirty="0" err="1"/>
              <a:t>Yk§lúTôÕ</a:t>
            </a:r>
            <a:r>
              <a:rPr lang="en-US" sz="4300" dirty="0"/>
              <a:t>; £</a:t>
            </a:r>
            <a:r>
              <a:rPr lang="en-US" sz="4300" dirty="0" err="1"/>
              <a:t>ÛûY«p</a:t>
            </a:r>
            <a:r>
              <a:rPr lang="en-US" sz="4300" dirty="0"/>
              <a:t> </a:t>
            </a:r>
            <a:r>
              <a:rPr lang="en-US" sz="4300" dirty="0" err="1"/>
              <a:t>ùRôeÏ</a:t>
            </a:r>
            <a:r>
              <a:rPr lang="en-US" sz="4300" dirty="0"/>
              <a:t>¡\</a:t>
            </a:r>
            <a:r>
              <a:rPr lang="en-US" sz="4300" dirty="0" err="1"/>
              <a:t>ôo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ABA5C-80CD-42FE-BE3E-F79CCA29579B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YpX</a:t>
            </a:r>
            <a:r>
              <a:rPr lang="en-US" sz="4100" dirty="0"/>
              <a:t> </a:t>
            </a:r>
            <a:r>
              <a:rPr lang="en-US" sz="4100" dirty="0" err="1"/>
              <a:t>úTûV</a:t>
            </a:r>
            <a:r>
              <a:rPr lang="en-US" sz="4100" dirty="0"/>
              <a:t> </a:t>
            </a:r>
            <a:r>
              <a:rPr lang="en-US" sz="4100" dirty="0" err="1"/>
              <a:t>ùYpX</a:t>
            </a:r>
            <a:r>
              <a:rPr lang="en-US" sz="4100" dirty="0"/>
              <a:t> </a:t>
            </a:r>
            <a:r>
              <a:rPr lang="en-US" sz="4100" dirty="0" err="1"/>
              <a:t>Yô</a:t>
            </a:r>
            <a:r>
              <a:rPr lang="en-US" sz="4100" dirty="0"/>
              <a:t>]m; ®</a:t>
            </a:r>
            <a:r>
              <a:rPr lang="en-US" sz="4100" dirty="0" err="1"/>
              <a:t>hÓYkR</a:t>
            </a:r>
            <a:r>
              <a:rPr lang="en-US" sz="4100" dirty="0"/>
              <a:t> </a:t>
            </a:r>
            <a:r>
              <a:rPr lang="en-US" sz="4100" dirty="0" err="1"/>
              <a:t>úRYu</a:t>
            </a:r>
            <a:r>
              <a:rPr lang="en-US" sz="4100" dirty="0"/>
              <a:t> </a:t>
            </a:r>
            <a:r>
              <a:rPr lang="en-US" sz="4100" dirty="0" err="1"/>
              <a:t>TôWôn</a:t>
            </a:r>
            <a:r>
              <a:rPr lang="en-US" sz="4100" dirty="0"/>
              <a:t>; </a:t>
            </a:r>
          </a:p>
          <a:p>
            <a:r>
              <a:rPr lang="en-US" sz="4100" dirty="0"/>
              <a:t>×</a:t>
            </a:r>
            <a:r>
              <a:rPr lang="en-US" sz="4100" dirty="0" err="1"/>
              <a:t>pX¬úRô</a:t>
            </a:r>
            <a:r>
              <a:rPr lang="en-US" sz="4100" dirty="0"/>
              <a:t> </a:t>
            </a:r>
            <a:r>
              <a:rPr lang="en-US" sz="4100" dirty="0" err="1"/>
              <a:t>Su±ùLhÓ</a:t>
            </a:r>
            <a:r>
              <a:rPr lang="en-US" sz="4100" dirty="0"/>
              <a:t>. ×\m </a:t>
            </a:r>
            <a:r>
              <a:rPr lang="en-US" sz="4100" dirty="0" err="1"/>
              <a:t>Tôd</a:t>
            </a:r>
            <a:r>
              <a:rPr lang="en-US" sz="4100" dirty="0"/>
              <a:t>¡]</a:t>
            </a:r>
            <a:r>
              <a:rPr lang="en-US" sz="4100" dirty="0" err="1"/>
              <a:t>ôWuú</a:t>
            </a:r>
            <a:r>
              <a:rPr lang="en-US" sz="4100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D72C6-45DA-48A9-8870-C22FB03E0CC0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Uuà«odLôn</a:t>
            </a:r>
            <a:r>
              <a:rPr lang="en-US" sz="4300" dirty="0"/>
              <a:t> </a:t>
            </a:r>
            <a:r>
              <a:rPr lang="en-US" sz="4300" dirty="0" err="1"/>
              <a:t>Ruà«ûW</a:t>
            </a:r>
            <a:r>
              <a:rPr lang="en-US" sz="4300" dirty="0"/>
              <a:t>; </a:t>
            </a:r>
            <a:r>
              <a:rPr lang="en-US" sz="4300" dirty="0" err="1"/>
              <a:t>UôndL</a:t>
            </a:r>
            <a:r>
              <a:rPr lang="en-US" sz="4300" dirty="0"/>
              <a:t> </a:t>
            </a:r>
            <a:r>
              <a:rPr lang="en-US" sz="4300" dirty="0" err="1"/>
              <a:t>YkR</a:t>
            </a:r>
            <a:r>
              <a:rPr lang="en-US" sz="4300" dirty="0"/>
              <a:t> </a:t>
            </a:r>
            <a:r>
              <a:rPr lang="en-US" sz="4300" dirty="0" err="1"/>
              <a:t>Uu</a:t>
            </a:r>
            <a:r>
              <a:rPr lang="en-US" sz="4300" dirty="0"/>
              <a:t>]</a:t>
            </a:r>
            <a:r>
              <a:rPr lang="en-US" sz="4300" dirty="0" err="1"/>
              <a:t>YWôm</a:t>
            </a:r>
            <a:r>
              <a:rPr lang="en-US" sz="4300" dirty="0"/>
              <a:t>; Cu²X </a:t>
            </a:r>
            <a:r>
              <a:rPr lang="en-US" sz="4300" dirty="0" err="1"/>
              <a:t>ùUpXôm</a:t>
            </a:r>
            <a:r>
              <a:rPr lang="en-US" sz="4300" dirty="0"/>
              <a:t> ×</a:t>
            </a:r>
            <a:r>
              <a:rPr lang="en-US" sz="4300" dirty="0" err="1"/>
              <a:t>WdL</a:t>
            </a:r>
            <a:r>
              <a:rPr lang="en-US" sz="4300" dirty="0"/>
              <a:t>; D]d ÏÚ </a:t>
            </a:r>
            <a:r>
              <a:rPr lang="en-US" sz="4300" dirty="0" err="1"/>
              <a:t>úN</a:t>
            </a:r>
            <a:r>
              <a:rPr lang="en-US" sz="4300" dirty="0"/>
              <a:t>±]</a:t>
            </a:r>
            <a:r>
              <a:rPr lang="en-US" sz="4300" dirty="0" err="1"/>
              <a:t>ôo</a:t>
            </a:r>
            <a:r>
              <a:rPr lang="en-US" sz="43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2020-10-04T01:12:00Z</dcterms:modified>
</cp:coreProperties>
</file>