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8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EAE3CE86-874E-4EA4-A3F3-920BDE3959B7}"/>
    <pc:docChg chg="modSld">
      <pc:chgData name="Samson Christopher" userId="6a13b5f1e64a53ae" providerId="LiveId" clId="{EAE3CE86-874E-4EA4-A3F3-920BDE3959B7}" dt="2020-04-11T07:00:19.242" v="2" actId="2711"/>
      <pc:docMkLst>
        <pc:docMk/>
      </pc:docMkLst>
      <pc:sldChg chg="modSp mod">
        <pc:chgData name="Samson Christopher" userId="6a13b5f1e64a53ae" providerId="LiveId" clId="{EAE3CE86-874E-4EA4-A3F3-920BDE3959B7}" dt="2020-04-11T07:00:19.242" v="2" actId="2711"/>
        <pc:sldMkLst>
          <pc:docMk/>
          <pc:sldMk cId="1430399151" sldId="423"/>
        </pc:sldMkLst>
        <pc:spChg chg="mod">
          <ac:chgData name="Samson Christopher" userId="6a13b5f1e64a53ae" providerId="LiveId" clId="{EAE3CE86-874E-4EA4-A3F3-920BDE3959B7}" dt="2020-04-11T07:00:19.242" v="2" actId="2711"/>
          <ac:spMkLst>
            <pc:docMk/>
            <pc:sldMk cId="1430399151" sldId="423"/>
            <ac:spMk id="2" creationId="{1217A865-6EDC-4760-9ACE-E422D6F57339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10T15:57:31.052" v="502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del mod">
        <pc:chgData name="Samson Christopher" userId="6a13b5f1e64a53ae" providerId="LiveId" clId="{DFD290CF-F827-4A85-9430-DD2A97A0872F}" dt="2020-04-08T19:47:05.215" v="170" actId="47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delSp modSp add del mod">
        <pc:chgData name="Samson Christopher" userId="6a13b5f1e64a53ae" providerId="LiveId" clId="{DFD290CF-F827-4A85-9430-DD2A97A0872F}" dt="2020-04-10T15:44:56.901" v="350" actId="47"/>
        <pc:sldMkLst>
          <pc:docMk/>
          <pc:sldMk cId="2821406398" sldId="417"/>
        </pc:sldMkLst>
        <pc:spChg chg="add del mod">
          <ac:chgData name="Samson Christopher" userId="6a13b5f1e64a53ae" providerId="LiveId" clId="{DFD290CF-F827-4A85-9430-DD2A97A0872F}" dt="2020-04-08T19:44:53.622" v="139" actId="478"/>
          <ac:spMkLst>
            <pc:docMk/>
            <pc:sldMk cId="2821406398" sldId="417"/>
            <ac:spMk id="2" creationId="{4D8E7DFC-4D85-4563-9178-4B5E7E4D36A8}"/>
          </ac:spMkLst>
        </pc:spChg>
        <pc:spChg chg="add mod">
          <ac:chgData name="Samson Christopher" userId="6a13b5f1e64a53ae" providerId="LiveId" clId="{DFD290CF-F827-4A85-9430-DD2A97A0872F}" dt="2020-04-08T19:51:19.527" v="238" actId="1035"/>
          <ac:spMkLst>
            <pc:docMk/>
            <pc:sldMk cId="2821406398" sldId="417"/>
            <ac:spMk id="3" creationId="{95759475-7112-463B-BA93-D30DC910A24F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delSp modSp add mod">
        <pc:chgData name="Samson Christopher" userId="6a13b5f1e64a53ae" providerId="LiveId" clId="{DFD290CF-F827-4A85-9430-DD2A97A0872F}" dt="2020-04-10T15:55:11.702" v="401" actId="1035"/>
        <pc:sldMkLst>
          <pc:docMk/>
          <pc:sldMk cId="15822496" sldId="418"/>
        </pc:sldMkLst>
        <pc:spChg chg="add del mod">
          <ac:chgData name="Samson Christopher" userId="6a13b5f1e64a53ae" providerId="LiveId" clId="{DFD290CF-F827-4A85-9430-DD2A97A0872F}" dt="2020-04-10T15:43:49.785" v="332" actId="478"/>
          <ac:spMkLst>
            <pc:docMk/>
            <pc:sldMk cId="15822496" sldId="418"/>
            <ac:spMk id="2" creationId="{6EB192D2-99BD-400D-9FD6-C4567B5FE092}"/>
          </ac:spMkLst>
        </pc:spChg>
        <pc:spChg chg="add mod">
          <ac:chgData name="Samson Christopher" userId="6a13b5f1e64a53ae" providerId="LiveId" clId="{DFD290CF-F827-4A85-9430-DD2A97A0872F}" dt="2020-04-10T15:55:11.702" v="401" actId="1035"/>
          <ac:spMkLst>
            <pc:docMk/>
            <pc:sldMk cId="15822496" sldId="418"/>
            <ac:spMk id="3" creationId="{76399D95-8C0F-4451-A4F3-239DB103757C}"/>
          </ac:spMkLst>
        </pc:spChg>
      </pc:sldChg>
      <pc:sldChg chg="addSp modSp add del mod">
        <pc:chgData name="Samson Christopher" userId="6a13b5f1e64a53ae" providerId="LiveId" clId="{DFD290CF-F827-4A85-9430-DD2A97A0872F}" dt="2020-04-08T19:44:48.703" v="130" actId="47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modSp add mod">
        <pc:chgData name="Samson Christopher" userId="6a13b5f1e64a53ae" providerId="LiveId" clId="{DFD290CF-F827-4A85-9430-DD2A97A0872F}" dt="2020-04-10T15:55:23.391" v="409" actId="1036"/>
        <pc:sldMkLst>
          <pc:docMk/>
          <pc:sldMk cId="1958923803" sldId="419"/>
        </pc:sldMkLst>
        <pc:spChg chg="add mod">
          <ac:chgData name="Samson Christopher" userId="6a13b5f1e64a53ae" providerId="LiveId" clId="{DFD290CF-F827-4A85-9430-DD2A97A0872F}" dt="2020-04-10T15:55:23.391" v="409" actId="1036"/>
          <ac:spMkLst>
            <pc:docMk/>
            <pc:sldMk cId="1958923803" sldId="419"/>
            <ac:spMk id="2" creationId="{C8C8E99A-2517-43E0-84FF-09353F816832}"/>
          </ac:spMkLst>
        </pc:spChg>
      </pc:sldChg>
      <pc:sldChg chg="addSp modSp add del mod">
        <pc:chgData name="Samson Christopher" userId="6a13b5f1e64a53ae" providerId="LiveId" clId="{DFD290CF-F827-4A85-9430-DD2A97A0872F}" dt="2020-04-10T15:43:43.250" v="322" actId="47"/>
        <pc:sldMkLst>
          <pc:docMk/>
          <pc:sldMk cId="2775062439" sldId="419"/>
        </pc:sldMkLst>
        <pc:spChg chg="add mod">
          <ac:chgData name="Samson Christopher" userId="6a13b5f1e64a53ae" providerId="LiveId" clId="{DFD290CF-F827-4A85-9430-DD2A97A0872F}" dt="2020-04-08T19:51:57.525" v="264" actId="1035"/>
          <ac:spMkLst>
            <pc:docMk/>
            <pc:sldMk cId="2775062439" sldId="419"/>
            <ac:spMk id="2" creationId="{61CC50CA-68A1-4605-B4F1-9873E0B010CF}"/>
          </ac:spMkLst>
        </pc:spChg>
      </pc:sldChg>
      <pc:sldChg chg="addSp modSp add del mod">
        <pc:chgData name="Samson Christopher" userId="6a13b5f1e64a53ae" providerId="LiveId" clId="{DFD290CF-F827-4A85-9430-DD2A97A0872F}" dt="2020-04-08T19:44:48.855" v="131" actId="47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addSp modSp add del mod">
        <pc:chgData name="Samson Christopher" userId="6a13b5f1e64a53ae" providerId="LiveId" clId="{DFD290CF-F827-4A85-9430-DD2A97A0872F}" dt="2020-04-10T15:43:43.455" v="323" actId="47"/>
        <pc:sldMkLst>
          <pc:docMk/>
          <pc:sldMk cId="740809454" sldId="420"/>
        </pc:sldMkLst>
        <pc:spChg chg="add mod">
          <ac:chgData name="Samson Christopher" userId="6a13b5f1e64a53ae" providerId="LiveId" clId="{DFD290CF-F827-4A85-9430-DD2A97A0872F}" dt="2020-04-08T19:52:05.799" v="270" actId="1035"/>
          <ac:spMkLst>
            <pc:docMk/>
            <pc:sldMk cId="740809454" sldId="420"/>
            <ac:spMk id="2" creationId="{6FAB8F9D-9B9E-46FF-99BF-608474E95B6B}"/>
          </ac:spMkLst>
        </pc:spChg>
      </pc:sldChg>
      <pc:sldChg chg="addSp modSp add mod">
        <pc:chgData name="Samson Christopher" userId="6a13b5f1e64a53ae" providerId="LiveId" clId="{DFD290CF-F827-4A85-9430-DD2A97A0872F}" dt="2020-04-10T15:55:37.781" v="421" actId="1035"/>
        <pc:sldMkLst>
          <pc:docMk/>
          <pc:sldMk cId="1661675788" sldId="420"/>
        </pc:sldMkLst>
        <pc:spChg chg="add mod">
          <ac:chgData name="Samson Christopher" userId="6a13b5f1e64a53ae" providerId="LiveId" clId="{DFD290CF-F827-4A85-9430-DD2A97A0872F}" dt="2020-04-10T15:55:37.781" v="421" actId="1035"/>
          <ac:spMkLst>
            <pc:docMk/>
            <pc:sldMk cId="1661675788" sldId="420"/>
            <ac:spMk id="2" creationId="{3383B4AD-6831-4621-919B-5175911FD54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del mod">
        <pc:chgData name="Samson Christopher" userId="6a13b5f1e64a53ae" providerId="LiveId" clId="{DFD290CF-F827-4A85-9430-DD2A97A0872F}" dt="2020-04-08T19:44:49.028" v="132" actId="47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del mod">
        <pc:chgData name="Samson Christopher" userId="6a13b5f1e64a53ae" providerId="LiveId" clId="{DFD290CF-F827-4A85-9430-DD2A97A0872F}" dt="2020-04-08T19:44:49.203" v="133" actId="47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addSp modSp add mod">
        <pc:chgData name="Samson Christopher" userId="6a13b5f1e64a53ae" providerId="LiveId" clId="{DFD290CF-F827-4A85-9430-DD2A97A0872F}" dt="2020-04-10T15:55:45.708" v="422" actId="1076"/>
        <pc:sldMkLst>
          <pc:docMk/>
          <pc:sldMk cId="1330634109" sldId="421"/>
        </pc:sldMkLst>
        <pc:spChg chg="add mod">
          <ac:chgData name="Samson Christopher" userId="6a13b5f1e64a53ae" providerId="LiveId" clId="{DFD290CF-F827-4A85-9430-DD2A97A0872F}" dt="2020-04-10T15:55:45.708" v="422" actId="1076"/>
          <ac:spMkLst>
            <pc:docMk/>
            <pc:sldMk cId="1330634109" sldId="421"/>
            <ac:spMk id="2" creationId="{4A7FBB01-552E-48DD-B8A2-96B2720DBD46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del mod">
        <pc:chgData name="Samson Christopher" userId="6a13b5f1e64a53ae" providerId="LiveId" clId="{DFD290CF-F827-4A85-9430-DD2A97A0872F}" dt="2020-04-10T15:43:43.700" v="324" actId="47"/>
        <pc:sldMkLst>
          <pc:docMk/>
          <pc:sldMk cId="4040508214" sldId="421"/>
        </pc:sldMkLst>
        <pc:spChg chg="add mod">
          <ac:chgData name="Samson Christopher" userId="6a13b5f1e64a53ae" providerId="LiveId" clId="{DFD290CF-F827-4A85-9430-DD2A97A0872F}" dt="2020-04-08T19:52:16.553" v="275" actId="1036"/>
          <ac:spMkLst>
            <pc:docMk/>
            <pc:sldMk cId="4040508214" sldId="421"/>
            <ac:spMk id="2" creationId="{175B6296-79F5-49FA-8D04-849C6B19B5DC}"/>
          </ac:spMkLst>
        </pc:spChg>
      </pc:sldChg>
      <pc:sldChg chg="addSp modSp add mod">
        <pc:chgData name="Samson Christopher" userId="6a13b5f1e64a53ae" providerId="LiveId" clId="{DFD290CF-F827-4A85-9430-DD2A97A0872F}" dt="2020-04-10T15:55:59.187" v="425" actId="1036"/>
        <pc:sldMkLst>
          <pc:docMk/>
          <pc:sldMk cId="207097346" sldId="422"/>
        </pc:sldMkLst>
        <pc:spChg chg="add mod">
          <ac:chgData name="Samson Christopher" userId="6a13b5f1e64a53ae" providerId="LiveId" clId="{DFD290CF-F827-4A85-9430-DD2A97A0872F}" dt="2020-04-10T15:55:59.187" v="425" actId="1036"/>
          <ac:spMkLst>
            <pc:docMk/>
            <pc:sldMk cId="207097346" sldId="422"/>
            <ac:spMk id="2" creationId="{7C3EB824-28CA-4F83-884F-578BD4B0BE16}"/>
          </ac:spMkLst>
        </pc:spChg>
      </pc:sldChg>
      <pc:sldChg chg="addSp modSp add del mod">
        <pc:chgData name="Samson Christopher" userId="6a13b5f1e64a53ae" providerId="LiveId" clId="{DFD290CF-F827-4A85-9430-DD2A97A0872F}" dt="2020-04-10T15:43:43.925" v="325" actId="47"/>
        <pc:sldMkLst>
          <pc:docMk/>
          <pc:sldMk cId="1939401467" sldId="422"/>
        </pc:sldMkLst>
        <pc:spChg chg="add mod">
          <ac:chgData name="Samson Christopher" userId="6a13b5f1e64a53ae" providerId="LiveId" clId="{DFD290CF-F827-4A85-9430-DD2A97A0872F}" dt="2020-04-08T19:52:22.515" v="276" actId="1076"/>
          <ac:spMkLst>
            <pc:docMk/>
            <pc:sldMk cId="1939401467" sldId="422"/>
            <ac:spMk id="2" creationId="{C4834274-4072-496A-8E52-BA0C3527B7FD}"/>
          </ac:spMkLst>
        </pc:spChg>
      </pc:sldChg>
      <pc:sldChg chg="addSp modSp add del mod">
        <pc:chgData name="Samson Christopher" userId="6a13b5f1e64a53ae" providerId="LiveId" clId="{DFD290CF-F827-4A85-9430-DD2A97A0872F}" dt="2020-04-08T19:44:49.361" v="134" actId="47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mod">
        <pc:chgData name="Samson Christopher" userId="6a13b5f1e64a53ae" providerId="LiveId" clId="{DFD290CF-F827-4A85-9430-DD2A97A0872F}" dt="2020-04-10T15:56:16.338" v="429" actId="1035"/>
        <pc:sldMkLst>
          <pc:docMk/>
          <pc:sldMk cId="1430399151" sldId="423"/>
        </pc:sldMkLst>
        <pc:spChg chg="add mod">
          <ac:chgData name="Samson Christopher" userId="6a13b5f1e64a53ae" providerId="LiveId" clId="{DFD290CF-F827-4A85-9430-DD2A97A0872F}" dt="2020-04-10T15:56:16.338" v="429" actId="1035"/>
          <ac:spMkLst>
            <pc:docMk/>
            <pc:sldMk cId="1430399151" sldId="423"/>
            <ac:spMk id="2" creationId="{1217A865-6EDC-4760-9ACE-E422D6F57339}"/>
          </ac:spMkLst>
        </pc:spChg>
      </pc:sldChg>
      <pc:sldChg chg="addSp modSp add del mod">
        <pc:chgData name="Samson Christopher" userId="6a13b5f1e64a53ae" providerId="LiveId" clId="{DFD290CF-F827-4A85-9430-DD2A97A0872F}" dt="2020-04-08T19:44:49.559" v="135" actId="47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addSp delSp modSp add del mod">
        <pc:chgData name="Samson Christopher" userId="6a13b5f1e64a53ae" providerId="LiveId" clId="{DFD290CF-F827-4A85-9430-DD2A97A0872F}" dt="2020-04-08T19:48:38.181" v="192" actId="47"/>
        <pc:sldMkLst>
          <pc:docMk/>
          <pc:sldMk cId="2302948198" sldId="423"/>
        </pc:sldMkLst>
        <pc:spChg chg="add del mod">
          <ac:chgData name="Samson Christopher" userId="6a13b5f1e64a53ae" providerId="LiveId" clId="{DFD290CF-F827-4A85-9430-DD2A97A0872F}" dt="2020-04-08T19:48:31.065" v="188"/>
          <ac:spMkLst>
            <pc:docMk/>
            <pc:sldMk cId="2302948198" sldId="423"/>
            <ac:spMk id="2" creationId="{DD315724-DD49-4DD3-BE46-B8B798D66C61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10T15:56:31.408" v="436" actId="1036"/>
        <pc:sldMkLst>
          <pc:docMk/>
          <pc:sldMk cId="3329985018" sldId="424"/>
        </pc:sldMkLst>
        <pc:spChg chg="add mod">
          <ac:chgData name="Samson Christopher" userId="6a13b5f1e64a53ae" providerId="LiveId" clId="{DFD290CF-F827-4A85-9430-DD2A97A0872F}" dt="2020-04-10T15:56:31.408" v="436" actId="1036"/>
          <ac:spMkLst>
            <pc:docMk/>
            <pc:sldMk cId="3329985018" sldId="424"/>
            <ac:spMk id="2" creationId="{E2524AFA-46B8-4C4E-9337-A0F42806443C}"/>
          </ac:spMkLst>
        </pc:spChg>
      </pc:sldChg>
      <pc:sldChg chg="addSp modSp add del mod">
        <pc:chgData name="Samson Christopher" userId="6a13b5f1e64a53ae" providerId="LiveId" clId="{DFD290CF-F827-4A85-9430-DD2A97A0872F}" dt="2020-04-08T19:44:49.706" v="136" actId="47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del mod">
        <pc:chgData name="Samson Christopher" userId="6a13b5f1e64a53ae" providerId="LiveId" clId="{DFD290CF-F827-4A85-9430-DD2A97A0872F}" dt="2020-04-10T15:43:44.154" v="326" actId="47"/>
        <pc:sldMkLst>
          <pc:docMk/>
          <pc:sldMk cId="3735055741" sldId="424"/>
        </pc:sldMkLst>
        <pc:spChg chg="add mod">
          <ac:chgData name="Samson Christopher" userId="6a13b5f1e64a53ae" providerId="LiveId" clId="{DFD290CF-F827-4A85-9430-DD2A97A0872F}" dt="2020-04-08T19:52:31.817" v="283" actId="1035"/>
          <ac:spMkLst>
            <pc:docMk/>
            <pc:sldMk cId="3735055741" sldId="424"/>
            <ac:spMk id="2" creationId="{7E0CA707-224F-4009-9E70-68C68ADD1893}"/>
          </ac:spMkLst>
        </pc:spChg>
      </pc:sldChg>
      <pc:sldChg chg="addSp modSp add del mod">
        <pc:chgData name="Samson Christopher" userId="6a13b5f1e64a53ae" providerId="LiveId" clId="{DFD290CF-F827-4A85-9430-DD2A97A0872F}" dt="2020-04-08T19:44:49.891" v="137" actId="47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del mod">
        <pc:chgData name="Samson Christopher" userId="6a13b5f1e64a53ae" providerId="LiveId" clId="{DFD290CF-F827-4A85-9430-DD2A97A0872F}" dt="2020-04-10T15:43:44.573" v="327" actId="47"/>
        <pc:sldMkLst>
          <pc:docMk/>
          <pc:sldMk cId="1881507172" sldId="425"/>
        </pc:sldMkLst>
        <pc:spChg chg="add mod">
          <ac:chgData name="Samson Christopher" userId="6a13b5f1e64a53ae" providerId="LiveId" clId="{DFD290CF-F827-4A85-9430-DD2A97A0872F}" dt="2020-04-08T19:52:40.837" v="289" actId="1036"/>
          <ac:spMkLst>
            <pc:docMk/>
            <pc:sldMk cId="1881507172" sldId="425"/>
            <ac:spMk id="2" creationId="{3A35F1E2-550E-42C7-8245-E5F03904999D}"/>
          </ac:spMkLst>
        </pc:spChg>
      </pc:sldChg>
      <pc:sldChg chg="addSp modSp add mod">
        <pc:chgData name="Samson Christopher" userId="6a13b5f1e64a53ae" providerId="LiveId" clId="{DFD290CF-F827-4A85-9430-DD2A97A0872F}" dt="2020-04-10T15:56:44.835" v="448" actId="1036"/>
        <pc:sldMkLst>
          <pc:docMk/>
          <pc:sldMk cId="2765971923" sldId="425"/>
        </pc:sldMkLst>
        <pc:spChg chg="add mod">
          <ac:chgData name="Samson Christopher" userId="6a13b5f1e64a53ae" providerId="LiveId" clId="{DFD290CF-F827-4A85-9430-DD2A97A0872F}" dt="2020-04-10T15:56:44.835" v="448" actId="1036"/>
          <ac:spMkLst>
            <pc:docMk/>
            <pc:sldMk cId="2765971923" sldId="425"/>
            <ac:spMk id="2" creationId="{93438A54-D503-43D6-BD51-D69C5F72DD7D}"/>
          </ac:spMkLst>
        </pc:spChg>
      </pc:sldChg>
      <pc:sldChg chg="addSp modSp add del mod">
        <pc:chgData name="Samson Christopher" userId="6a13b5f1e64a53ae" providerId="LiveId" clId="{DFD290CF-F827-4A85-9430-DD2A97A0872F}" dt="2020-04-10T15:43:44.779" v="328" actId="47"/>
        <pc:sldMkLst>
          <pc:docMk/>
          <pc:sldMk cId="1401730650" sldId="426"/>
        </pc:sldMkLst>
        <pc:spChg chg="add mod">
          <ac:chgData name="Samson Christopher" userId="6a13b5f1e64a53ae" providerId="LiveId" clId="{DFD290CF-F827-4A85-9430-DD2A97A0872F}" dt="2020-04-08T19:52:52.352" v="303" actId="1036"/>
          <ac:spMkLst>
            <pc:docMk/>
            <pc:sldMk cId="1401730650" sldId="426"/>
            <ac:spMk id="2" creationId="{42D55071-D5EB-4F1D-A835-5394D293EAE9}"/>
          </ac:spMkLst>
        </pc:spChg>
      </pc:sldChg>
      <pc:sldChg chg="addSp modSp add del mod">
        <pc:chgData name="Samson Christopher" userId="6a13b5f1e64a53ae" providerId="LiveId" clId="{DFD290CF-F827-4A85-9430-DD2A97A0872F}" dt="2020-04-08T19:44:50.310" v="138" actId="47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  <pc:sldChg chg="addSp modSp add mod">
        <pc:chgData name="Samson Christopher" userId="6a13b5f1e64a53ae" providerId="LiveId" clId="{DFD290CF-F827-4A85-9430-DD2A97A0872F}" dt="2020-04-10T15:57:15.460" v="454" actId="1036"/>
        <pc:sldMkLst>
          <pc:docMk/>
          <pc:sldMk cId="3061828107" sldId="426"/>
        </pc:sldMkLst>
        <pc:spChg chg="add mod">
          <ac:chgData name="Samson Christopher" userId="6a13b5f1e64a53ae" providerId="LiveId" clId="{DFD290CF-F827-4A85-9430-DD2A97A0872F}" dt="2020-04-10T15:57:15.460" v="454" actId="1036"/>
          <ac:spMkLst>
            <pc:docMk/>
            <pc:sldMk cId="3061828107" sldId="426"/>
            <ac:spMk id="2" creationId="{BF510856-A73E-4753-961C-778E7A8B8B53}"/>
          </ac:spMkLst>
        </pc:spChg>
      </pc:sldChg>
      <pc:sldChg chg="addSp modSp add mod">
        <pc:chgData name="Samson Christopher" userId="6a13b5f1e64a53ae" providerId="LiveId" clId="{DFD290CF-F827-4A85-9430-DD2A97A0872F}" dt="2020-04-10T15:57:31.052" v="502" actId="1035"/>
        <pc:sldMkLst>
          <pc:docMk/>
          <pc:sldMk cId="625066586" sldId="427"/>
        </pc:sldMkLst>
        <pc:spChg chg="add mod">
          <ac:chgData name="Samson Christopher" userId="6a13b5f1e64a53ae" providerId="LiveId" clId="{DFD290CF-F827-4A85-9430-DD2A97A0872F}" dt="2020-04-10T15:57:31.052" v="502" actId="1035"/>
          <ac:spMkLst>
            <pc:docMk/>
            <pc:sldMk cId="625066586" sldId="427"/>
            <ac:spMk id="2" creationId="{40604728-50C3-419A-81D0-162B9EF901CF}"/>
          </ac:spMkLst>
        </pc:spChg>
      </pc:sldChg>
      <pc:sldChg chg="addSp delSp modSp add del mod">
        <pc:chgData name="Samson Christopher" userId="6a13b5f1e64a53ae" providerId="LiveId" clId="{DFD290CF-F827-4A85-9430-DD2A97A0872F}" dt="2020-04-08T19:50:15.111" v="213" actId="47"/>
        <pc:sldMkLst>
          <pc:docMk/>
          <pc:sldMk cId="1817332190" sldId="427"/>
        </pc:sldMkLst>
        <pc:spChg chg="add del mod">
          <ac:chgData name="Samson Christopher" userId="6a13b5f1e64a53ae" providerId="LiveId" clId="{DFD290CF-F827-4A85-9430-DD2A97A0872F}" dt="2020-04-08T19:50:08.953" v="209"/>
          <ac:spMkLst>
            <pc:docMk/>
            <pc:sldMk cId="1817332190" sldId="427"/>
            <ac:spMk id="2" creationId="{DD21199A-0EC5-4CF6-99C1-BD23CDAEBCFB}"/>
          </ac:spMkLst>
        </pc:spChg>
      </pc:sldChg>
      <pc:sldChg chg="add del">
        <pc:chgData name="Samson Christopher" userId="6a13b5f1e64a53ae" providerId="LiveId" clId="{DFD290CF-F827-4A85-9430-DD2A97A0872F}" dt="2020-04-10T15:49:22.144" v="360" actId="47"/>
        <pc:sldMkLst>
          <pc:docMk/>
          <pc:sldMk cId="297984367" sldId="428"/>
        </pc:sldMkLst>
      </pc:sldChg>
      <pc:sldChg chg="addSp modSp add del mod">
        <pc:chgData name="Samson Christopher" userId="6a13b5f1e64a53ae" providerId="LiveId" clId="{DFD290CF-F827-4A85-9430-DD2A97A0872F}" dt="2020-04-10T15:43:44.984" v="329" actId="47"/>
        <pc:sldMkLst>
          <pc:docMk/>
          <pc:sldMk cId="2104361064" sldId="428"/>
        </pc:sldMkLst>
        <pc:spChg chg="add mod">
          <ac:chgData name="Samson Christopher" userId="6a13b5f1e64a53ae" providerId="LiveId" clId="{DFD290CF-F827-4A85-9430-DD2A97A0872F}" dt="2020-04-08T19:53:01.022" v="310" actId="1035"/>
          <ac:spMkLst>
            <pc:docMk/>
            <pc:sldMk cId="2104361064" sldId="428"/>
            <ac:spMk id="2" creationId="{B2411812-4D7A-4498-BA0D-C7F69EA6386A}"/>
          </ac:spMkLst>
        </pc:spChg>
      </pc:sldChg>
      <pc:sldChg chg="add del">
        <pc:chgData name="Samson Christopher" userId="6a13b5f1e64a53ae" providerId="LiveId" clId="{DFD290CF-F827-4A85-9430-DD2A97A0872F}" dt="2020-04-10T15:49:25.694" v="361" actId="47"/>
        <pc:sldMkLst>
          <pc:docMk/>
          <pc:sldMk cId="2249677120" sldId="429"/>
        </pc:sldMkLst>
      </pc:sldChg>
      <pc:sldChg chg="addSp modSp add del mod">
        <pc:chgData name="Samson Christopher" userId="6a13b5f1e64a53ae" providerId="LiveId" clId="{DFD290CF-F827-4A85-9430-DD2A97A0872F}" dt="2020-04-10T15:43:45.209" v="330" actId="47"/>
        <pc:sldMkLst>
          <pc:docMk/>
          <pc:sldMk cId="4134716732" sldId="429"/>
        </pc:sldMkLst>
        <pc:spChg chg="add mod">
          <ac:chgData name="Samson Christopher" userId="6a13b5f1e64a53ae" providerId="LiveId" clId="{DFD290CF-F827-4A85-9430-DD2A97A0872F}" dt="2020-04-08T19:53:09.805" v="318" actId="1035"/>
          <ac:spMkLst>
            <pc:docMk/>
            <pc:sldMk cId="4134716732" sldId="429"/>
            <ac:spMk id="2" creationId="{64E0B0CA-F913-4BE8-9324-5C3E3009E992}"/>
          </ac:spMkLst>
        </pc:spChg>
      </pc:sldChg>
      <pc:sldChg chg="addSp modSp add del mod">
        <pc:chgData name="Samson Christopher" userId="6a13b5f1e64a53ae" providerId="LiveId" clId="{DFD290CF-F827-4A85-9430-DD2A97A0872F}" dt="2020-04-10T15:43:45.717" v="331" actId="47"/>
        <pc:sldMkLst>
          <pc:docMk/>
          <pc:sldMk cId="2156317364" sldId="430"/>
        </pc:sldMkLst>
        <pc:spChg chg="add mod">
          <ac:chgData name="Samson Christopher" userId="6a13b5f1e64a53ae" providerId="LiveId" clId="{DFD290CF-F827-4A85-9430-DD2A97A0872F}" dt="2020-04-08T19:53:19.676" v="321" actId="1036"/>
          <ac:spMkLst>
            <pc:docMk/>
            <pc:sldMk cId="2156317364" sldId="430"/>
            <ac:spMk id="2" creationId="{2765E1B5-1092-4ED1-B086-1BB5681C922D}"/>
          </ac:spMkLst>
        </pc:spChg>
      </pc:sldChg>
      <pc:sldChg chg="add del">
        <pc:chgData name="Samson Christopher" userId="6a13b5f1e64a53ae" providerId="LiveId" clId="{DFD290CF-F827-4A85-9430-DD2A97A0872F}" dt="2020-04-10T15:49:26.812" v="362" actId="47"/>
        <pc:sldMkLst>
          <pc:docMk/>
          <pc:sldMk cId="3175763521" sldId="430"/>
        </pc:sldMkLst>
      </pc:sldChg>
      <pc:sldChg chg="add del">
        <pc:chgData name="Samson Christopher" userId="6a13b5f1e64a53ae" providerId="LiveId" clId="{DFD290CF-F827-4A85-9430-DD2A97A0872F}" dt="2020-04-10T15:49:27.790" v="363" actId="47"/>
        <pc:sldMkLst>
          <pc:docMk/>
          <pc:sldMk cId="289087707" sldId="431"/>
        </pc:sldMkLst>
      </pc:sldChg>
      <pc:sldChg chg="addSp delSp modSp add del mod">
        <pc:chgData name="Samson Christopher" userId="6a13b5f1e64a53ae" providerId="LiveId" clId="{DFD290CF-F827-4A85-9430-DD2A97A0872F}" dt="2020-04-08T19:51:03.854" v="230" actId="47"/>
        <pc:sldMkLst>
          <pc:docMk/>
          <pc:sldMk cId="1442563926" sldId="431"/>
        </pc:sldMkLst>
        <pc:spChg chg="add del mod">
          <ac:chgData name="Samson Christopher" userId="6a13b5f1e64a53ae" providerId="LiveId" clId="{DFD290CF-F827-4A85-9430-DD2A97A0872F}" dt="2020-04-08T19:50:57.725" v="226"/>
          <ac:spMkLst>
            <pc:docMk/>
            <pc:sldMk cId="1442563926" sldId="431"/>
            <ac:spMk id="2" creationId="{81AD3D04-99D9-4FE3-B780-36DF93FEC5C2}"/>
          </ac:spMkLst>
        </pc:spChg>
      </pc:sldChg>
      <pc:sldChg chg="add del">
        <pc:chgData name="Samson Christopher" userId="6a13b5f1e64a53ae" providerId="LiveId" clId="{DFD290CF-F827-4A85-9430-DD2A97A0872F}" dt="2020-04-10T15:49:28.703" v="364" actId="47"/>
        <pc:sldMkLst>
          <pc:docMk/>
          <pc:sldMk cId="3169754858" sldId="43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99D95-8C0F-4451-A4F3-239DB103757C}"/>
              </a:ext>
            </a:extLst>
          </p:cNvPr>
          <p:cNvSpPr/>
          <p:nvPr/>
        </p:nvSpPr>
        <p:spPr>
          <a:xfrm>
            <a:off x="-771425" y="5322844"/>
            <a:ext cx="137348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¸Rm ¸Rm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¸Rm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ûLùLôh¥l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604728-50C3-419A-81D0-162B9EF901CF}"/>
              </a:ext>
            </a:extLst>
          </p:cNvPr>
          <p:cNvSpPr/>
          <p:nvPr/>
        </p:nvSpPr>
        <p:spPr>
          <a:xfrm>
            <a:off x="-2883382" y="5306046"/>
            <a:ext cx="179587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Yôj§Vm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ûLU¦l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é¬ûL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GÓjÕ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ØZe¡ÓúYôm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B. B</a:t>
            </a:r>
          </a:p>
        </p:txBody>
      </p:sp>
    </p:spTree>
    <p:extLst>
      <p:ext uri="{BB962C8B-B14F-4D97-AF65-F5344CB8AC3E}">
        <p14:creationId xmlns:p14="http://schemas.microsoft.com/office/powerpoint/2010/main" val="62506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C8E99A-2517-43E0-84FF-09353F816832}"/>
              </a:ext>
            </a:extLst>
          </p:cNvPr>
          <p:cNvSpPr/>
          <p:nvPr/>
        </p:nvSpPr>
        <p:spPr>
          <a:xfrm>
            <a:off x="0" y="529696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CúVÑWô_u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E«ojùRÝkRôo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BolT¬lúTôm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B. B </a:t>
            </a:r>
          </a:p>
        </p:txBody>
      </p:sp>
    </p:spTree>
    <p:extLst>
      <p:ext uri="{BB962C8B-B14F-4D97-AF65-F5344CB8AC3E}">
        <p14:creationId xmlns:p14="http://schemas.microsoft.com/office/powerpoint/2010/main" val="195892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83B4AD-6831-4621-919B-5175911FD54F}"/>
              </a:ext>
            </a:extLst>
          </p:cNvPr>
          <p:cNvSpPr/>
          <p:nvPr/>
        </p:nvSpPr>
        <p:spPr>
          <a:xfrm>
            <a:off x="-2085888" y="5290872"/>
            <a:ext cx="163637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LpXû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ê¥]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ùTÚeLp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WiÓÚiúPôÓÕ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167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FBB01-552E-48DD-B8A2-96B2720DBD46}"/>
              </a:ext>
            </a:extLst>
          </p:cNvPr>
          <p:cNvSpPr/>
          <p:nvPr/>
        </p:nvSpPr>
        <p:spPr>
          <a:xfrm>
            <a:off x="-3280926" y="5288340"/>
            <a:ext cx="187538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AeÏ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úTôhP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Øj§ûW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LôYp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tÏúUô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j§Wo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B. B</a:t>
            </a:r>
          </a:p>
        </p:txBody>
      </p:sp>
    </p:spTree>
    <p:extLst>
      <p:ext uri="{BB962C8B-B14F-4D97-AF65-F5344CB8AC3E}">
        <p14:creationId xmlns:p14="http://schemas.microsoft.com/office/powerpoint/2010/main" val="133063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3EB824-28CA-4F83-884F-578BD4B0BE16}"/>
              </a:ext>
            </a:extLst>
          </p:cNvPr>
          <p:cNvSpPr/>
          <p:nvPr/>
        </p:nvSpPr>
        <p:spPr>
          <a:xfrm>
            <a:off x="-2039401" y="5305592"/>
            <a:ext cx="162708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úYiPôm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úYiPôm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AÝ§P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úYiPôm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EûWj§ÓúYôm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17A865-6EDC-4760-9ACE-E422D6F57339}"/>
              </a:ext>
            </a:extLst>
          </p:cNvPr>
          <p:cNvSpPr/>
          <p:nvPr/>
        </p:nvSpPr>
        <p:spPr>
          <a:xfrm>
            <a:off x="-3021240" y="5288340"/>
            <a:ext cx="18234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á±]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LpXû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L­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úXVôÜdÏ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B. B</a:t>
            </a:r>
          </a:p>
        </p:txBody>
      </p:sp>
    </p:spTree>
    <p:extLst>
      <p:ext uri="{BB962C8B-B14F-4D97-AF65-F5344CB8AC3E}">
        <p14:creationId xmlns:p14="http://schemas.microsoft.com/office/powerpoint/2010/main" val="143039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524AFA-46B8-4C4E-9337-A0F42806443C}"/>
              </a:ext>
            </a:extLst>
          </p:cNvPr>
          <p:cNvSpPr/>
          <p:nvPr/>
        </p:nvSpPr>
        <p:spPr>
          <a:xfrm>
            <a:off x="-1087217" y="5305592"/>
            <a:ext cx="143664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Au]ô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LônTô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BNô¬Vo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NeLm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A§W¥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ùLôsÞ¡u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998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438A54-D503-43D6-BD51-D69C5F72DD7D}"/>
              </a:ext>
            </a:extLst>
          </p:cNvPr>
          <p:cNvSpPr/>
          <p:nvPr/>
        </p:nvSpPr>
        <p:spPr>
          <a:xfrm>
            <a:off x="-2527515" y="5297417"/>
            <a:ext cx="17247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Cu]ô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LQeLs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SÓeÏ¡u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B. B</a:t>
            </a:r>
          </a:p>
        </p:txBody>
      </p:sp>
    </p:spTree>
    <p:extLst>
      <p:ext uri="{BB962C8B-B14F-4D97-AF65-F5344CB8AC3E}">
        <p14:creationId xmlns:p14="http://schemas.microsoft.com/office/powerpoint/2010/main" val="276597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510856-A73E-4753-961C-778E7A8B8B53}"/>
              </a:ext>
            </a:extLst>
          </p:cNvPr>
          <p:cNvSpPr/>
          <p:nvPr/>
        </p:nvSpPr>
        <p:spPr>
          <a:xfrm>
            <a:off x="-1379765" y="5305592"/>
            <a:ext cx="149515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ûXLû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SPlúTôm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YÚ¡\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ù_VÅWu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2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166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2020-04-11T07:02:11Z</dcterms:modified>
</cp:coreProperties>
</file>