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2:09:52.538" v="297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mod">
        <pc:chgData name="Samson Christopher" userId="6a13b5f1e64a53ae" providerId="LiveId" clId="{D5AF5252-D44E-433D-B625-4C9CA66A177D}" dt="2020-02-09T12:09:52.538" v="2970" actId="1036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modSp add mod">
        <pc:chgData name="Samson Christopher" userId="6a13b5f1e64a53ae" providerId="LiveId" clId="{D5AF5252-D44E-433D-B625-4C9CA66A177D}" dt="2020-02-09T12:09:36.937" v="2911" actId="1036"/>
        <pc:sldMkLst>
          <pc:docMk/>
          <pc:sldMk cId="2670686261" sldId="303"/>
        </pc:sldMkLst>
        <pc:spChg chg="add mod">
          <ac:chgData name="Samson Christopher" userId="6a13b5f1e64a53ae" providerId="LiveId" clId="{D5AF5252-D44E-433D-B625-4C9CA66A177D}" dt="2020-02-09T12:09:36.937" v="2911" actId="1036"/>
          <ac:spMkLst>
            <pc:docMk/>
            <pc:sldMk cId="2670686261" sldId="303"/>
            <ac:spMk id="2" creationId="{EE2E4E63-7B91-4A33-9675-D0AA30E1505C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mod">
        <pc:chgData name="Samson Christopher" userId="6a13b5f1e64a53ae" providerId="LiveId" clId="{D5AF5252-D44E-433D-B625-4C9CA66A177D}" dt="2020-02-09T12:09:25.211" v="2855" actId="1036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mod">
        <pc:chgData name="Samson Christopher" userId="6a13b5f1e64a53ae" providerId="LiveId" clId="{D5AF5252-D44E-433D-B625-4C9CA66A177D}" dt="2020-02-09T12:09:08.318" v="2802" actId="1036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mod">
        <pc:chgData name="Samson Christopher" userId="6a13b5f1e64a53ae" providerId="LiveId" clId="{D5AF5252-D44E-433D-B625-4C9CA66A177D}" dt="2020-02-09T12:08:58.412" v="2759" actId="1036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mod">
        <pc:chgData name="Samson Christopher" userId="6a13b5f1e64a53ae" providerId="LiveId" clId="{D5AF5252-D44E-433D-B625-4C9CA66A177D}" dt="2020-02-09T12:08:44.454" v="2698" actId="1036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mod">
        <pc:chgData name="Samson Christopher" userId="6a13b5f1e64a53ae" providerId="LiveId" clId="{D5AF5252-D44E-433D-B625-4C9CA66A177D}" dt="2020-02-09T12:08:33.145" v="2648" actId="1036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mod">
        <pc:chgData name="Samson Christopher" userId="6a13b5f1e64a53ae" providerId="LiveId" clId="{D5AF5252-D44E-433D-B625-4C9CA66A177D}" dt="2020-02-09T12:08:22.037" v="2633" actId="1036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mod">
        <pc:chgData name="Samson Christopher" userId="6a13b5f1e64a53ae" providerId="LiveId" clId="{D5AF5252-D44E-433D-B625-4C9CA66A177D}" dt="2020-02-09T12:08:10.456" v="2579" actId="1036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mod">
        <pc:chgData name="Samson Christopher" userId="6a13b5f1e64a53ae" providerId="LiveId" clId="{D5AF5252-D44E-433D-B625-4C9CA66A177D}" dt="2020-02-09T12:07:45.723" v="2516" actId="1036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180A2E-C274-4838-97C5-01C2FD013390}"/>
              </a:ext>
            </a:extLst>
          </p:cNvPr>
          <p:cNvSpPr/>
          <p:nvPr/>
        </p:nvSpPr>
        <p:spPr>
          <a:xfrm>
            <a:off x="440924" y="5385444"/>
            <a:ext cx="11310152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Gi¦XPeLô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4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05684-3FB3-4D9D-AA72-9BE46A7E06D0}"/>
              </a:ext>
            </a:extLst>
          </p:cNvPr>
          <p:cNvSpPr/>
          <p:nvPr/>
        </p:nvSpPr>
        <p:spPr>
          <a:xfrm>
            <a:off x="0" y="5385448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TôXLo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Rm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EmûUl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úTôtßYôúW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5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2E4E63-7B91-4A33-9675-D0AA30E1505C}"/>
              </a:ext>
            </a:extLst>
          </p:cNvPr>
          <p:cNvSpPr/>
          <p:nvPr/>
        </p:nvSpPr>
        <p:spPr>
          <a:xfrm>
            <a:off x="1728186" y="5385447"/>
            <a:ext cx="8735627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CkSôs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Yôr®úX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¿o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ùNnR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SuûUdúL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68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3CB946-6110-40EB-BC27-5C68EE6FADDA}"/>
              </a:ext>
            </a:extLst>
          </p:cNvPr>
          <p:cNvSpPr/>
          <p:nvPr/>
        </p:nvSpPr>
        <p:spPr>
          <a:xfrm>
            <a:off x="2025588" y="5384957"/>
            <a:ext cx="8140823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]ô§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VôÜm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¸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Ýs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BLôVØm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7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7FF1E4-D5E1-4FA9-AE31-30CAB6BDF404}"/>
              </a:ext>
            </a:extLst>
          </p:cNvPr>
          <p:cNvSpPr/>
          <p:nvPr/>
        </p:nvSpPr>
        <p:spPr>
          <a:xfrm>
            <a:off x="1945689" y="5385446"/>
            <a:ext cx="8300621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éª«p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Lôi¡u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VôÜm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LojRô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EmûUl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úTôtßúU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1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91B65-10A5-4966-90BD-3C669FB43655}"/>
              </a:ext>
            </a:extLst>
          </p:cNvPr>
          <p:cNvSpPr/>
          <p:nvPr/>
        </p:nvSpPr>
        <p:spPr>
          <a:xfrm>
            <a:off x="1639409" y="5377060"/>
            <a:ext cx="8913181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Lôh¥²p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Yôr¡u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VôÜm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Lôtß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T² 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D9AE12-5E7C-4DB6-9ACC-0CC7FF77D6DA}"/>
              </a:ext>
            </a:extLst>
          </p:cNvPr>
          <p:cNvSpPr/>
          <p:nvPr/>
        </p:nvSpPr>
        <p:spPr>
          <a:xfrm>
            <a:off x="1941250" y="5384959"/>
            <a:ext cx="83094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Sôh¥²p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Yôr¡u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VôÜm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úTôtßúU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D32FF8-F26B-41BD-9850-F70368F7B207}"/>
              </a:ext>
            </a:extLst>
          </p:cNvPr>
          <p:cNvSpPr/>
          <p:nvPr/>
        </p:nvSpPr>
        <p:spPr>
          <a:xfrm>
            <a:off x="1590582" y="5385443"/>
            <a:ext cx="9010835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¿¬²p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Yôr¡u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- Ck</a:t>
            </a: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Xj§u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ËYWô£Ùm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3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130E9E-0EDB-45D2-BE09-76279D740689}"/>
              </a:ext>
            </a:extLst>
          </p:cNvPr>
          <p:cNvSpPr/>
          <p:nvPr/>
        </p:nvSpPr>
        <p:spPr>
          <a:xfrm>
            <a:off x="1941250" y="5385447"/>
            <a:ext cx="83094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Tô¬²p T\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d¡u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VôÜm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TWú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EmûUl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úTôtßúU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97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B5486C-5E68-4167-BD84-2E8F283D5A82}"/>
              </a:ext>
            </a:extLst>
          </p:cNvPr>
          <p:cNvSpPr/>
          <p:nvPr/>
        </p:nvSpPr>
        <p:spPr>
          <a:xfrm>
            <a:off x="476435" y="5385448"/>
            <a:ext cx="1123913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YVÕs[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- ª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Ïm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YVRôp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Ø§okúRôoLÞm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6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125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30</cp:revision>
  <dcterms:created xsi:type="dcterms:W3CDTF">2019-11-02T16:27:41Z</dcterms:created>
  <dcterms:modified xsi:type="dcterms:W3CDTF">2020-11-04T06:15:50Z</dcterms:modified>
</cp:coreProperties>
</file>