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88712F99-8F35-4480-890B-D9DAEFD1F01D}"/>
    <pc:docChg chg="delSld modSld">
      <pc:chgData name="Samson Christopher" userId="6a13b5f1e64a53ae" providerId="LiveId" clId="{88712F99-8F35-4480-890B-D9DAEFD1F01D}" dt="2020-10-04T01:35:21.379" v="332" actId="1036"/>
      <pc:docMkLst>
        <pc:docMk/>
      </pc:docMkLst>
      <pc:sldChg chg="del">
        <pc:chgData name="Samson Christopher" userId="6a13b5f1e64a53ae" providerId="LiveId" clId="{88712F99-8F35-4480-890B-D9DAEFD1F01D}" dt="2020-10-04T01:30:39.17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8712F99-8F35-4480-890B-D9DAEFD1F01D}" dt="2020-10-04T01:31:00.591" v="68" actId="1035"/>
        <pc:sldMkLst>
          <pc:docMk/>
          <pc:sldMk cId="1777894342" sldId="389"/>
        </pc:sldMkLst>
        <pc:spChg chg="add mod">
          <ac:chgData name="Samson Christopher" userId="6a13b5f1e64a53ae" providerId="LiveId" clId="{88712F99-8F35-4480-890B-D9DAEFD1F01D}" dt="2020-10-04T01:31:00.591" v="68" actId="1035"/>
          <ac:spMkLst>
            <pc:docMk/>
            <pc:sldMk cId="1777894342" sldId="389"/>
            <ac:spMk id="4" creationId="{B13B351F-CCE3-42F9-999F-43DD5C1CC55E}"/>
          </ac:spMkLst>
        </pc:spChg>
      </pc:sldChg>
      <pc:sldChg chg="addSp modSp mod">
        <pc:chgData name="Samson Christopher" userId="6a13b5f1e64a53ae" providerId="LiveId" clId="{88712F99-8F35-4480-890B-D9DAEFD1F01D}" dt="2020-10-04T01:32:52.081" v="120" actId="1035"/>
        <pc:sldMkLst>
          <pc:docMk/>
          <pc:sldMk cId="850099564" sldId="390"/>
        </pc:sldMkLst>
        <pc:spChg chg="add mod">
          <ac:chgData name="Samson Christopher" userId="6a13b5f1e64a53ae" providerId="LiveId" clId="{88712F99-8F35-4480-890B-D9DAEFD1F01D}" dt="2020-10-04T01:32:52.081" v="120" actId="1035"/>
          <ac:spMkLst>
            <pc:docMk/>
            <pc:sldMk cId="850099564" sldId="390"/>
            <ac:spMk id="4" creationId="{B9030424-6D38-4040-B449-A070261A3BE4}"/>
          </ac:spMkLst>
        </pc:spChg>
      </pc:sldChg>
      <pc:sldChg chg="addSp modSp mod">
        <pc:chgData name="Samson Christopher" userId="6a13b5f1e64a53ae" providerId="LiveId" clId="{88712F99-8F35-4480-890B-D9DAEFD1F01D}" dt="2020-10-04T01:35:21.379" v="332" actId="1036"/>
        <pc:sldMkLst>
          <pc:docMk/>
          <pc:sldMk cId="944968354" sldId="391"/>
        </pc:sldMkLst>
        <pc:spChg chg="add mod">
          <ac:chgData name="Samson Christopher" userId="6a13b5f1e64a53ae" providerId="LiveId" clId="{88712F99-8F35-4480-890B-D9DAEFD1F01D}" dt="2020-10-04T01:35:21.379" v="332" actId="1036"/>
          <ac:spMkLst>
            <pc:docMk/>
            <pc:sldMk cId="944968354" sldId="391"/>
            <ac:spMk id="4" creationId="{6C556D69-6F71-4F64-AEFC-7CB9132FA883}"/>
          </ac:spMkLst>
        </pc:spChg>
      </pc:sldChg>
      <pc:sldChg chg="addSp modSp mod">
        <pc:chgData name="Samson Christopher" userId="6a13b5f1e64a53ae" providerId="LiveId" clId="{88712F99-8F35-4480-890B-D9DAEFD1F01D}" dt="2020-10-04T01:35:14.103" v="276" actId="1035"/>
        <pc:sldMkLst>
          <pc:docMk/>
          <pc:sldMk cId="1414681237" sldId="392"/>
        </pc:sldMkLst>
        <pc:spChg chg="add mod">
          <ac:chgData name="Samson Christopher" userId="6a13b5f1e64a53ae" providerId="LiveId" clId="{88712F99-8F35-4480-890B-D9DAEFD1F01D}" dt="2020-10-04T01:35:14.103" v="276" actId="1035"/>
          <ac:spMkLst>
            <pc:docMk/>
            <pc:sldMk cId="1414681237" sldId="392"/>
            <ac:spMk id="4" creationId="{B76A652B-A2F9-4894-B6E8-F7D659399EE4}"/>
          </ac:spMkLst>
        </pc:spChg>
      </pc:sldChg>
      <pc:sldChg chg="addSp modSp mod">
        <pc:chgData name="Samson Christopher" userId="6a13b5f1e64a53ae" providerId="LiveId" clId="{88712F99-8F35-4480-890B-D9DAEFD1F01D}" dt="2020-10-04T01:35:08.175" v="230" actId="1036"/>
        <pc:sldMkLst>
          <pc:docMk/>
          <pc:sldMk cId="4103851070" sldId="393"/>
        </pc:sldMkLst>
        <pc:spChg chg="add mod">
          <ac:chgData name="Samson Christopher" userId="6a13b5f1e64a53ae" providerId="LiveId" clId="{88712F99-8F35-4480-890B-D9DAEFD1F01D}" dt="2020-10-04T01:35:08.175" v="230" actId="1036"/>
          <ac:spMkLst>
            <pc:docMk/>
            <pc:sldMk cId="4103851070" sldId="393"/>
            <ac:spMk id="4" creationId="{44FCC66C-26F1-42C4-A01B-C163387784DF}"/>
          </ac:spMkLst>
        </pc:spChg>
      </pc:sldChg>
      <pc:sldChg chg="addSp modSp mod">
        <pc:chgData name="Samson Christopher" userId="6a13b5f1e64a53ae" providerId="LiveId" clId="{88712F99-8F35-4480-890B-D9DAEFD1F01D}" dt="2020-10-04T01:35:01.174" v="181" actId="1035"/>
        <pc:sldMkLst>
          <pc:docMk/>
          <pc:sldMk cId="659567130" sldId="394"/>
        </pc:sldMkLst>
        <pc:spChg chg="add mod">
          <ac:chgData name="Samson Christopher" userId="6a13b5f1e64a53ae" providerId="LiveId" clId="{88712F99-8F35-4480-890B-D9DAEFD1F01D}" dt="2020-10-04T01:35:01.174" v="181" actId="1035"/>
          <ac:spMkLst>
            <pc:docMk/>
            <pc:sldMk cId="659567130" sldId="394"/>
            <ac:spMk id="4" creationId="{3122AF64-A732-4E13-8C48-6C81494432E3}"/>
          </ac:spMkLst>
        </pc:spChg>
      </pc:sldChg>
      <pc:sldChg chg="del">
        <pc:chgData name="Samson Christopher" userId="6a13b5f1e64a53ae" providerId="LiveId" clId="{88712F99-8F35-4480-890B-D9DAEFD1F01D}" dt="2020-10-04T01:30:25.243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88712F99-8F35-4480-890B-D9DAEFD1F01D}" dt="2020-10-04T01:30:26.12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88712F99-8F35-4480-890B-D9DAEFD1F01D}" dt="2020-10-04T01:30:26.81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8712F99-8F35-4480-890B-D9DAEFD1F01D}" dt="2020-10-04T01:30:27.37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8712F99-8F35-4480-890B-D9DAEFD1F01D}" dt="2020-10-04T01:30:28.14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8712F99-8F35-4480-890B-D9DAEFD1F01D}" dt="2020-10-04T01:30:28.99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8712F99-8F35-4480-890B-D9DAEFD1F01D}" dt="2020-10-04T01:30:29.80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8712F99-8F35-4480-890B-D9DAEFD1F01D}" dt="2020-10-04T01:30:30.57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8712F99-8F35-4480-890B-D9DAEFD1F01D}" dt="2020-10-04T01:30:31.30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B351F-CCE3-42F9-999F-43DD5C1CC55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ëR</a:t>
            </a:r>
            <a:r>
              <a:rPr lang="en-US" dirty="0"/>
              <a:t> </a:t>
            </a:r>
            <a:r>
              <a:rPr lang="en-US" dirty="0" err="1"/>
              <a:t>Wô</a:t>
            </a:r>
            <a:r>
              <a:rPr lang="en-US" dirty="0"/>
              <a:t>_ £</a:t>
            </a:r>
            <a:r>
              <a:rPr lang="en-US" dirty="0" err="1"/>
              <a:t>eLm</a:t>
            </a:r>
            <a:r>
              <a:rPr lang="en-US" dirty="0"/>
              <a:t> </a:t>
            </a:r>
            <a:r>
              <a:rPr lang="en-US" dirty="0" err="1"/>
              <a:t>E«ojùRÝkRôo</a:t>
            </a:r>
            <a:r>
              <a:rPr lang="en-US" dirty="0"/>
              <a:t> </a:t>
            </a:r>
          </a:p>
          <a:p>
            <a:r>
              <a:rPr lang="en-US" dirty="0" err="1"/>
              <a:t>E«ojùRÝkRôo</a:t>
            </a:r>
            <a:r>
              <a:rPr lang="en-US" dirty="0"/>
              <a:t>. </a:t>
            </a:r>
            <a:r>
              <a:rPr lang="en-US" dirty="0" err="1"/>
              <a:t>SWûL</a:t>
            </a:r>
            <a:r>
              <a:rPr lang="en-US" dirty="0"/>
              <a:t> ù_«</a:t>
            </a:r>
            <a:r>
              <a:rPr lang="en-US" dirty="0" err="1"/>
              <a:t>jùRÝkRôo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30424-6D38-4040-B449-A070261A3BE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GÝkRôùWu</a:t>
            </a:r>
            <a:r>
              <a:rPr lang="en-US" dirty="0"/>
              <a:t>\ ùRô²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úLhÏúR</a:t>
            </a:r>
            <a:r>
              <a:rPr lang="en-US" dirty="0"/>
              <a:t> </a:t>
            </a:r>
            <a:r>
              <a:rPr lang="en-US" dirty="0" err="1"/>
              <a:t>GeÏe</a:t>
            </a:r>
            <a:r>
              <a:rPr lang="en-US" dirty="0"/>
              <a:t> </a:t>
            </a:r>
            <a:r>
              <a:rPr lang="en-US" dirty="0" err="1"/>
              <a:t>úLhÏúR</a:t>
            </a:r>
            <a:r>
              <a:rPr lang="en-US" dirty="0"/>
              <a:t>. </a:t>
            </a:r>
            <a:r>
              <a:rPr lang="en-US" dirty="0" err="1"/>
              <a:t>TVjûR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¿</a:t>
            </a:r>
            <a:r>
              <a:rPr lang="en-US" dirty="0" err="1"/>
              <a:t>dÏúR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6D69-6F71-4F64-AEFC-7CB9132FA883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UWQj§u</a:t>
            </a:r>
            <a:r>
              <a:rPr lang="en-US" dirty="0"/>
              <a:t> </a:t>
            </a:r>
            <a:r>
              <a:rPr lang="en-US" dirty="0" err="1"/>
              <a:t>Ne¡­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ùR±j§ÓúU</a:t>
            </a:r>
            <a:r>
              <a:rPr lang="en-US" dirty="0"/>
              <a:t> </a:t>
            </a:r>
            <a:r>
              <a:rPr lang="en-US" dirty="0" err="1"/>
              <a:t>ùR±j§ÓúU</a:t>
            </a:r>
            <a:r>
              <a:rPr lang="en-US" dirty="0"/>
              <a:t>. </a:t>
            </a:r>
            <a:r>
              <a:rPr lang="en-US" dirty="0" err="1"/>
              <a:t>ùSô</a:t>
            </a:r>
            <a:r>
              <a:rPr lang="en-US" dirty="0"/>
              <a:t>¥«p </a:t>
            </a:r>
            <a:r>
              <a:rPr lang="en-US" dirty="0" err="1"/>
              <a:t>Ø±k§ÓúU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652B-A2F9-4894-B6E8-F7D659399EE4}"/>
              </a:ext>
            </a:extLst>
          </p:cNvPr>
          <p:cNvSpPr txBox="1"/>
          <p:nvPr/>
        </p:nvSpPr>
        <p:spPr>
          <a:xfrm>
            <a:off x="597016" y="5377237"/>
            <a:ext cx="109979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¡±</a:t>
            </a:r>
            <a:r>
              <a:rPr lang="en-US" dirty="0" err="1"/>
              <a:t>vÕ®u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T¦k§ÓúYôm</a:t>
            </a:r>
            <a:r>
              <a:rPr lang="en-US" dirty="0"/>
              <a:t> </a:t>
            </a:r>
            <a:r>
              <a:rPr lang="en-US" dirty="0" err="1"/>
              <a:t>T¦k§ÓúYôm</a:t>
            </a:r>
            <a:r>
              <a:rPr lang="en-US" dirty="0"/>
              <a:t>. £Wm </a:t>
            </a:r>
            <a:r>
              <a:rPr lang="en-US" dirty="0" err="1"/>
              <a:t>T¦k§ÓúYôm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CC66C-26F1-42C4-A01B-C163387784DF}"/>
              </a:ext>
            </a:extLst>
          </p:cNvPr>
          <p:cNvSpPr txBox="1"/>
          <p:nvPr/>
        </p:nvSpPr>
        <p:spPr>
          <a:xfrm>
            <a:off x="1806079" y="5385626"/>
            <a:ext cx="85798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úYRô</a:t>
            </a:r>
            <a:r>
              <a:rPr lang="en-US" dirty="0"/>
              <a:t>[ </a:t>
            </a:r>
            <a:r>
              <a:rPr lang="en-US" dirty="0" err="1"/>
              <a:t>LQeLs</a:t>
            </a:r>
            <a:r>
              <a:rPr lang="en-US" dirty="0"/>
              <a:t> </a:t>
            </a:r>
            <a:r>
              <a:rPr lang="en-US" dirty="0" err="1"/>
              <a:t>K¥PúY</a:t>
            </a:r>
            <a:r>
              <a:rPr lang="en-US" dirty="0"/>
              <a:t>. </a:t>
            </a:r>
            <a:r>
              <a:rPr lang="en-US" dirty="0" err="1"/>
              <a:t>K¥PúY</a:t>
            </a:r>
            <a:r>
              <a:rPr lang="en-US" dirty="0"/>
              <a:t>. EÚ¡ </a:t>
            </a:r>
            <a:r>
              <a:rPr lang="en-US" dirty="0" err="1"/>
              <a:t>Yô¥PúY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2AF64-A732-4E13-8C48-6C81494432E3}"/>
              </a:ext>
            </a:extLst>
          </p:cNvPr>
          <p:cNvSpPr txBox="1"/>
          <p:nvPr/>
        </p:nvSpPr>
        <p:spPr>
          <a:xfrm>
            <a:off x="1684439" y="5377236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E«ojR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 C² </a:t>
            </a:r>
            <a:r>
              <a:rPr lang="en-US" dirty="0" err="1"/>
              <a:t>U¬lT§pûX</a:t>
            </a:r>
            <a:r>
              <a:rPr lang="en-US" dirty="0"/>
              <a:t>. </a:t>
            </a:r>
            <a:r>
              <a:rPr lang="en-US" dirty="0" err="1"/>
              <a:t>U¬lT§pûX</a:t>
            </a:r>
            <a:r>
              <a:rPr lang="en-US" dirty="0"/>
              <a:t>.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U¬lT§pûX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2020-10-04T01:35:25Z</dcterms:modified>
</cp:coreProperties>
</file>