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9" r:id="rId2"/>
    <p:sldId id="420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5B4CD5B-DB57-4E59-BE77-52D6CC0F7E91}"/>
    <pc:docChg chg="modSld">
      <pc:chgData name="Samson Christopher" userId="6a13b5f1e64a53ae" providerId="LiveId" clId="{25B4CD5B-DB57-4E59-BE77-52D6CC0F7E91}" dt="2020-04-11T07:25:35.912" v="2" actId="2711"/>
      <pc:docMkLst>
        <pc:docMk/>
      </pc:docMkLst>
      <pc:sldChg chg="modSp mod">
        <pc:chgData name="Samson Christopher" userId="6a13b5f1e64a53ae" providerId="LiveId" clId="{25B4CD5B-DB57-4E59-BE77-52D6CC0F7E91}" dt="2020-04-11T07:25:35.912" v="2" actId="2711"/>
        <pc:sldMkLst>
          <pc:docMk/>
          <pc:sldMk cId="816196111" sldId="426"/>
        </pc:sldMkLst>
        <pc:spChg chg="mod">
          <ac:chgData name="Samson Christopher" userId="6a13b5f1e64a53ae" providerId="LiveId" clId="{25B4CD5B-DB57-4E59-BE77-52D6CC0F7E91}" dt="2020-04-11T07:25:35.912" v="2" actId="2711"/>
          <ac:spMkLst>
            <pc:docMk/>
            <pc:sldMk cId="816196111" sldId="426"/>
            <ac:spMk id="2" creationId="{63AF316B-7FA5-4DFB-B56A-AD7E2E6C1E21}"/>
          </ac:spMkLst>
        </pc:spChg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FF448E26-E7E0-4382-A1E8-97478661361C}"/>
    <pc:docChg chg="custSel addSld delSld modSld">
      <pc:chgData name="Samson Christopher" userId="6a13b5f1e64a53ae" providerId="LiveId" clId="{FF448E26-E7E0-4382-A1E8-97478661361C}" dt="2020-03-26T03:48:48.788" v="1559" actId="1036"/>
      <pc:docMkLst>
        <pc:docMk/>
      </pc:docMkLst>
      <pc:sldChg chg="del">
        <pc:chgData name="Samson Christopher" userId="6a13b5f1e64a53ae" providerId="LiveId" clId="{FF448E26-E7E0-4382-A1E8-97478661361C}" dt="2020-03-26T03:31:41.542" v="39" actId="47"/>
        <pc:sldMkLst>
          <pc:docMk/>
          <pc:sldMk cId="2205395733" sldId="394"/>
        </pc:sldMkLst>
      </pc:sldChg>
      <pc:sldChg chg="addSp delSp modSp del mod">
        <pc:chgData name="Samson Christopher" userId="6a13b5f1e64a53ae" providerId="LiveId" clId="{FF448E26-E7E0-4382-A1E8-97478661361C}" dt="2020-03-26T03:39:55.449" v="569" actId="47"/>
        <pc:sldMkLst>
          <pc:docMk/>
          <pc:sldMk cId="3664890368" sldId="395"/>
        </pc:sldMkLst>
        <pc:spChg chg="del">
          <ac:chgData name="Samson Christopher" userId="6a13b5f1e64a53ae" providerId="LiveId" clId="{FF448E26-E7E0-4382-A1E8-97478661361C}" dt="2020-03-26T03:29:09.044" v="8" actId="478"/>
          <ac:spMkLst>
            <pc:docMk/>
            <pc:sldMk cId="3664890368" sldId="395"/>
            <ac:spMk id="2" creationId="{874D7940-845A-4C52-A756-1076346AA566}"/>
          </ac:spMkLst>
        </pc:spChg>
        <pc:spChg chg="add mod">
          <ac:chgData name="Samson Christopher" userId="6a13b5f1e64a53ae" providerId="LiveId" clId="{FF448E26-E7E0-4382-A1E8-97478661361C}" dt="2020-03-26T03:31:53.358" v="104" actId="1035"/>
          <ac:spMkLst>
            <pc:docMk/>
            <pc:sldMk cId="3664890368" sldId="395"/>
            <ac:spMk id="4" creationId="{867BB024-5596-41D6-9832-2A0C3D73BA8F}"/>
          </ac:spMkLst>
        </pc:spChg>
      </pc:sldChg>
      <pc:sldChg chg="del">
        <pc:chgData name="Samson Christopher" userId="6a13b5f1e64a53ae" providerId="LiveId" clId="{FF448E26-E7E0-4382-A1E8-97478661361C}" dt="2020-03-26T03:29:05.680" v="0" actId="47"/>
        <pc:sldMkLst>
          <pc:docMk/>
          <pc:sldMk cId="2808878230" sldId="396"/>
        </pc:sldMkLst>
      </pc:sldChg>
      <pc:sldChg chg="addSp delSp modSp add del mod">
        <pc:chgData name="Samson Christopher" userId="6a13b5f1e64a53ae" providerId="LiveId" clId="{FF448E26-E7E0-4382-A1E8-97478661361C}" dt="2020-03-26T03:46:46.218" v="1180" actId="47"/>
        <pc:sldMkLst>
          <pc:docMk/>
          <pc:sldMk cId="3100585374" sldId="396"/>
        </pc:sldMkLst>
        <pc:spChg chg="add del mod">
          <ac:chgData name="Samson Christopher" userId="6a13b5f1e64a53ae" providerId="LiveId" clId="{FF448E26-E7E0-4382-A1E8-97478661361C}" dt="2020-03-26T03:38:00.817" v="544" actId="478"/>
          <ac:spMkLst>
            <pc:docMk/>
            <pc:sldMk cId="3100585374" sldId="396"/>
            <ac:spMk id="2" creationId="{00820C2B-24C9-4D18-B163-1AA3B19EA563}"/>
          </ac:spMkLst>
        </pc:spChg>
        <pc:spChg chg="add mod">
          <ac:chgData name="Samson Christopher" userId="6a13b5f1e64a53ae" providerId="LiveId" clId="{FF448E26-E7E0-4382-A1E8-97478661361C}" dt="2020-03-26T03:40:50.454" v="628" actId="1035"/>
          <ac:spMkLst>
            <pc:docMk/>
            <pc:sldMk cId="3100585374" sldId="396"/>
            <ac:spMk id="3" creationId="{704EE724-2534-4D5E-A4C6-FE58B36844D5}"/>
          </ac:spMkLst>
        </pc:spChg>
      </pc:sldChg>
      <pc:sldChg chg="del">
        <pc:chgData name="Samson Christopher" userId="6a13b5f1e64a53ae" providerId="LiveId" clId="{FF448E26-E7E0-4382-A1E8-97478661361C}" dt="2020-03-26T03:29:05.898" v="1" actId="47"/>
        <pc:sldMkLst>
          <pc:docMk/>
          <pc:sldMk cId="1917748298" sldId="397"/>
        </pc:sldMkLst>
      </pc:sldChg>
      <pc:sldChg chg="addSp delSp modSp add mod">
        <pc:chgData name="Samson Christopher" userId="6a13b5f1e64a53ae" providerId="LiveId" clId="{FF448E26-E7E0-4382-A1E8-97478661361C}" dt="2020-03-26T03:47:13.989" v="1250" actId="1035"/>
        <pc:sldMkLst>
          <pc:docMk/>
          <pc:sldMk cId="2693625187" sldId="397"/>
        </pc:sldMkLst>
        <pc:spChg chg="add del mod">
          <ac:chgData name="Samson Christopher" userId="6a13b5f1e64a53ae" providerId="LiveId" clId="{FF448E26-E7E0-4382-A1E8-97478661361C}" dt="2020-03-26T03:44:36.178" v="1151" actId="478"/>
          <ac:spMkLst>
            <pc:docMk/>
            <pc:sldMk cId="2693625187" sldId="397"/>
            <ac:spMk id="2" creationId="{87256BD8-F6BC-48ED-8F07-B196085B2557}"/>
          </ac:spMkLst>
        </pc:spChg>
        <pc:spChg chg="add mod">
          <ac:chgData name="Samson Christopher" userId="6a13b5f1e64a53ae" providerId="LiveId" clId="{FF448E26-E7E0-4382-A1E8-97478661361C}" dt="2020-03-26T03:47:13.989" v="1250" actId="1035"/>
          <ac:spMkLst>
            <pc:docMk/>
            <pc:sldMk cId="2693625187" sldId="397"/>
            <ac:spMk id="3" creationId="{7CC85580-15E4-4B57-BFA5-992BA0E710C2}"/>
          </ac:spMkLst>
        </pc:spChg>
      </pc:sldChg>
      <pc:sldChg chg="addSp modSp add del mod">
        <pc:chgData name="Samson Christopher" userId="6a13b5f1e64a53ae" providerId="LiveId" clId="{FF448E26-E7E0-4382-A1E8-97478661361C}" dt="2020-03-26T03:37:56.645" v="537" actId="47"/>
        <pc:sldMkLst>
          <pc:docMk/>
          <pc:sldMk cId="4275163327" sldId="397"/>
        </pc:sldMkLst>
        <pc:spChg chg="add mod">
          <ac:chgData name="Samson Christopher" userId="6a13b5f1e64a53ae" providerId="LiveId" clId="{FF448E26-E7E0-4382-A1E8-97478661361C}" dt="2020-03-26T03:32:27.870" v="227" actId="1036"/>
          <ac:spMkLst>
            <pc:docMk/>
            <pc:sldMk cId="4275163327" sldId="397"/>
            <ac:spMk id="2" creationId="{B287D24B-7B53-4F8A-AE00-1CF81D657AEC}"/>
          </ac:spMkLst>
        </pc:spChg>
      </pc:sldChg>
      <pc:sldChg chg="del">
        <pc:chgData name="Samson Christopher" userId="6a13b5f1e64a53ae" providerId="LiveId" clId="{FF448E26-E7E0-4382-A1E8-97478661361C}" dt="2020-03-26T03:29:06.063" v="2" actId="47"/>
        <pc:sldMkLst>
          <pc:docMk/>
          <pc:sldMk cId="1999697790" sldId="398"/>
        </pc:sldMkLst>
      </pc:sldChg>
      <pc:sldChg chg="addSp modSp add del mod">
        <pc:chgData name="Samson Christopher" userId="6a13b5f1e64a53ae" providerId="LiveId" clId="{FF448E26-E7E0-4382-A1E8-97478661361C}" dt="2020-03-26T03:37:56.851" v="538" actId="47"/>
        <pc:sldMkLst>
          <pc:docMk/>
          <pc:sldMk cId="2193581488" sldId="398"/>
        </pc:sldMkLst>
        <pc:spChg chg="add mod">
          <ac:chgData name="Samson Christopher" userId="6a13b5f1e64a53ae" providerId="LiveId" clId="{FF448E26-E7E0-4382-A1E8-97478661361C}" dt="2020-03-26T03:32:39.477" v="274" actId="1035"/>
          <ac:spMkLst>
            <pc:docMk/>
            <pc:sldMk cId="2193581488" sldId="398"/>
            <ac:spMk id="2" creationId="{785D8FE2-C163-4D34-A6EA-6A2F7C646DDF}"/>
          </ac:spMkLst>
        </pc:spChg>
      </pc:sldChg>
      <pc:sldChg chg="addSp modSp add del mod">
        <pc:chgData name="Samson Christopher" userId="6a13b5f1e64a53ae" providerId="LiveId" clId="{FF448E26-E7E0-4382-A1E8-97478661361C}" dt="2020-03-26T03:44:32.653" v="1142" actId="47"/>
        <pc:sldMkLst>
          <pc:docMk/>
          <pc:sldMk cId="3336476607" sldId="398"/>
        </pc:sldMkLst>
        <pc:spChg chg="add mod">
          <ac:chgData name="Samson Christopher" userId="6a13b5f1e64a53ae" providerId="LiveId" clId="{FF448E26-E7E0-4382-A1E8-97478661361C}" dt="2020-03-26T03:41:15.200" v="736" actId="1036"/>
          <ac:spMkLst>
            <pc:docMk/>
            <pc:sldMk cId="3336476607" sldId="398"/>
            <ac:spMk id="2" creationId="{41D6600E-854A-4069-B8AD-B5D502FF3984}"/>
          </ac:spMkLst>
        </pc:spChg>
      </pc:sldChg>
      <pc:sldChg chg="addSp modSp add mod">
        <pc:chgData name="Samson Christopher" userId="6a13b5f1e64a53ae" providerId="LiveId" clId="{FF448E26-E7E0-4382-A1E8-97478661361C}" dt="2020-03-26T03:47:27.921" v="1293" actId="1036"/>
        <pc:sldMkLst>
          <pc:docMk/>
          <pc:sldMk cId="4220973393" sldId="398"/>
        </pc:sldMkLst>
        <pc:spChg chg="add mod">
          <ac:chgData name="Samson Christopher" userId="6a13b5f1e64a53ae" providerId="LiveId" clId="{FF448E26-E7E0-4382-A1E8-97478661361C}" dt="2020-03-26T03:47:27.921" v="1293" actId="1036"/>
          <ac:spMkLst>
            <pc:docMk/>
            <pc:sldMk cId="4220973393" sldId="398"/>
            <ac:spMk id="2" creationId="{FAB6EE95-8B5F-412D-B8C4-285A6DBDF0A6}"/>
          </ac:spMkLst>
        </pc:spChg>
      </pc:sldChg>
      <pc:sldChg chg="addSp modSp add del mod">
        <pc:chgData name="Samson Christopher" userId="6a13b5f1e64a53ae" providerId="LiveId" clId="{FF448E26-E7E0-4382-A1E8-97478661361C}" dt="2020-03-26T03:44:32.850" v="1143" actId="47"/>
        <pc:sldMkLst>
          <pc:docMk/>
          <pc:sldMk cId="26596569" sldId="399"/>
        </pc:sldMkLst>
        <pc:spChg chg="add mod">
          <ac:chgData name="Samson Christopher" userId="6a13b5f1e64a53ae" providerId="LiveId" clId="{FF448E26-E7E0-4382-A1E8-97478661361C}" dt="2020-03-26T03:41:27.123" v="789" actId="1035"/>
          <ac:spMkLst>
            <pc:docMk/>
            <pc:sldMk cId="26596569" sldId="399"/>
            <ac:spMk id="2" creationId="{8A3A0580-0F3D-47A4-84C4-F5BDBA7188B6}"/>
          </ac:spMkLst>
        </pc:spChg>
      </pc:sldChg>
      <pc:sldChg chg="del">
        <pc:chgData name="Samson Christopher" userId="6a13b5f1e64a53ae" providerId="LiveId" clId="{FF448E26-E7E0-4382-A1E8-97478661361C}" dt="2020-03-26T03:29:06.231" v="3" actId="47"/>
        <pc:sldMkLst>
          <pc:docMk/>
          <pc:sldMk cId="1148684265" sldId="399"/>
        </pc:sldMkLst>
      </pc:sldChg>
      <pc:sldChg chg="addSp modSp add del mod">
        <pc:chgData name="Samson Christopher" userId="6a13b5f1e64a53ae" providerId="LiveId" clId="{FF448E26-E7E0-4382-A1E8-97478661361C}" dt="2020-03-26T03:37:57.045" v="539" actId="47"/>
        <pc:sldMkLst>
          <pc:docMk/>
          <pc:sldMk cId="3141045540" sldId="399"/>
        </pc:sldMkLst>
        <pc:spChg chg="add mod">
          <ac:chgData name="Samson Christopher" userId="6a13b5f1e64a53ae" providerId="LiveId" clId="{FF448E26-E7E0-4382-A1E8-97478661361C}" dt="2020-03-26T03:32:49.766" v="326" actId="1036"/>
          <ac:spMkLst>
            <pc:docMk/>
            <pc:sldMk cId="3141045540" sldId="399"/>
            <ac:spMk id="2" creationId="{85A527AE-5213-4DED-82A8-FFC7600507D8}"/>
          </ac:spMkLst>
        </pc:spChg>
      </pc:sldChg>
      <pc:sldChg chg="addSp delSp modSp add mod">
        <pc:chgData name="Samson Christopher" userId="6a13b5f1e64a53ae" providerId="LiveId" clId="{FF448E26-E7E0-4382-A1E8-97478661361C}" dt="2020-03-26T03:47:36.716" v="1344" actId="1036"/>
        <pc:sldMkLst>
          <pc:docMk/>
          <pc:sldMk cId="3435252465" sldId="399"/>
        </pc:sldMkLst>
        <pc:spChg chg="add del">
          <ac:chgData name="Samson Christopher" userId="6a13b5f1e64a53ae" providerId="LiveId" clId="{FF448E26-E7E0-4382-A1E8-97478661361C}" dt="2020-03-26T03:45:32.653" v="1168"/>
          <ac:spMkLst>
            <pc:docMk/>
            <pc:sldMk cId="3435252465" sldId="399"/>
            <ac:spMk id="2" creationId="{71BDDB87-6203-4827-BB9B-1B324C57314A}"/>
          </ac:spMkLst>
        </pc:spChg>
        <pc:spChg chg="add mod">
          <ac:chgData name="Samson Christopher" userId="6a13b5f1e64a53ae" providerId="LiveId" clId="{FF448E26-E7E0-4382-A1E8-97478661361C}" dt="2020-03-26T03:47:36.716" v="1344" actId="1036"/>
          <ac:spMkLst>
            <pc:docMk/>
            <pc:sldMk cId="3435252465" sldId="399"/>
            <ac:spMk id="3" creationId="{1165F48F-8649-4EC2-8EC8-91BF07D6E2FB}"/>
          </ac:spMkLst>
        </pc:spChg>
      </pc:sldChg>
      <pc:sldChg chg="addSp delSp modSp add mod">
        <pc:chgData name="Samson Christopher" userId="6a13b5f1e64a53ae" providerId="LiveId" clId="{FF448E26-E7E0-4382-A1E8-97478661361C}" dt="2020-03-26T03:47:49.252" v="1395" actId="1036"/>
        <pc:sldMkLst>
          <pc:docMk/>
          <pc:sldMk cId="214010897" sldId="400"/>
        </pc:sldMkLst>
        <pc:spChg chg="add del">
          <ac:chgData name="Samson Christopher" userId="6a13b5f1e64a53ae" providerId="LiveId" clId="{FF448E26-E7E0-4382-A1E8-97478661361C}" dt="2020-03-26T03:45:31.439" v="1167"/>
          <ac:spMkLst>
            <pc:docMk/>
            <pc:sldMk cId="214010897" sldId="400"/>
            <ac:spMk id="2" creationId="{A1C33379-6B02-4F2F-BA56-67E05A580BB5}"/>
          </ac:spMkLst>
        </pc:spChg>
        <pc:spChg chg="add mod">
          <ac:chgData name="Samson Christopher" userId="6a13b5f1e64a53ae" providerId="LiveId" clId="{FF448E26-E7E0-4382-A1E8-97478661361C}" dt="2020-03-26T03:47:49.252" v="1395" actId="1036"/>
          <ac:spMkLst>
            <pc:docMk/>
            <pc:sldMk cId="214010897" sldId="400"/>
            <ac:spMk id="3" creationId="{2839C947-537E-4E4B-9800-A5F32C61CE66}"/>
          </ac:spMkLst>
        </pc:spChg>
      </pc:sldChg>
      <pc:sldChg chg="del">
        <pc:chgData name="Samson Christopher" userId="6a13b5f1e64a53ae" providerId="LiveId" clId="{FF448E26-E7E0-4382-A1E8-97478661361C}" dt="2020-03-26T03:29:06.853" v="4" actId="47"/>
        <pc:sldMkLst>
          <pc:docMk/>
          <pc:sldMk cId="277687383" sldId="400"/>
        </pc:sldMkLst>
      </pc:sldChg>
      <pc:sldChg chg="addSp modSp add del mod">
        <pc:chgData name="Samson Christopher" userId="6a13b5f1e64a53ae" providerId="LiveId" clId="{FF448E26-E7E0-4382-A1E8-97478661361C}" dt="2020-03-26T03:44:33.019" v="1144" actId="47"/>
        <pc:sldMkLst>
          <pc:docMk/>
          <pc:sldMk cId="1228282591" sldId="400"/>
        </pc:sldMkLst>
        <pc:spChg chg="add mod">
          <ac:chgData name="Samson Christopher" userId="6a13b5f1e64a53ae" providerId="LiveId" clId="{FF448E26-E7E0-4382-A1E8-97478661361C}" dt="2020-03-26T03:41:47.453" v="846" actId="1036"/>
          <ac:spMkLst>
            <pc:docMk/>
            <pc:sldMk cId="1228282591" sldId="400"/>
            <ac:spMk id="2" creationId="{D9F8970B-053D-4E98-8EBC-97D3D742D15B}"/>
          </ac:spMkLst>
        </pc:spChg>
      </pc:sldChg>
      <pc:sldChg chg="addSp modSp add del mod">
        <pc:chgData name="Samson Christopher" userId="6a13b5f1e64a53ae" providerId="LiveId" clId="{FF448E26-E7E0-4382-A1E8-97478661361C}" dt="2020-03-26T03:37:57.234" v="540" actId="47"/>
        <pc:sldMkLst>
          <pc:docMk/>
          <pc:sldMk cId="2041260140" sldId="400"/>
        </pc:sldMkLst>
        <pc:spChg chg="add mod">
          <ac:chgData name="Samson Christopher" userId="6a13b5f1e64a53ae" providerId="LiveId" clId="{FF448E26-E7E0-4382-A1E8-97478661361C}" dt="2020-03-26T03:33:00.674" v="378" actId="1035"/>
          <ac:spMkLst>
            <pc:docMk/>
            <pc:sldMk cId="2041260140" sldId="400"/>
            <ac:spMk id="2" creationId="{585F9A34-2F16-4A1E-9545-0B2011DF8EBA}"/>
          </ac:spMkLst>
        </pc:spChg>
      </pc:sldChg>
      <pc:sldChg chg="addSp modSp add del mod">
        <pc:chgData name="Samson Christopher" userId="6a13b5f1e64a53ae" providerId="LiveId" clId="{FF448E26-E7E0-4382-A1E8-97478661361C}" dt="2020-03-26T03:37:57.464" v="541" actId="47"/>
        <pc:sldMkLst>
          <pc:docMk/>
          <pc:sldMk cId="906808283" sldId="401"/>
        </pc:sldMkLst>
        <pc:spChg chg="add mod">
          <ac:chgData name="Samson Christopher" userId="6a13b5f1e64a53ae" providerId="LiveId" clId="{FF448E26-E7E0-4382-A1E8-97478661361C}" dt="2020-03-26T03:33:21.281" v="429" actId="1036"/>
          <ac:spMkLst>
            <pc:docMk/>
            <pc:sldMk cId="906808283" sldId="401"/>
            <ac:spMk id="2" creationId="{5BF27F33-6D06-439B-AA9B-FC3F4AC05664}"/>
          </ac:spMkLst>
        </pc:spChg>
      </pc:sldChg>
      <pc:sldChg chg="del">
        <pc:chgData name="Samson Christopher" userId="6a13b5f1e64a53ae" providerId="LiveId" clId="{FF448E26-E7E0-4382-A1E8-97478661361C}" dt="2020-03-26T03:29:06.883" v="5" actId="47"/>
        <pc:sldMkLst>
          <pc:docMk/>
          <pc:sldMk cId="1213994869" sldId="401"/>
        </pc:sldMkLst>
      </pc:sldChg>
      <pc:sldChg chg="addSp modSp add mod">
        <pc:chgData name="Samson Christopher" userId="6a13b5f1e64a53ae" providerId="LiveId" clId="{FF448E26-E7E0-4382-A1E8-97478661361C}" dt="2020-03-26T03:48:08.250" v="1451" actId="1035"/>
        <pc:sldMkLst>
          <pc:docMk/>
          <pc:sldMk cId="1297843716" sldId="401"/>
        </pc:sldMkLst>
        <pc:spChg chg="add mod">
          <ac:chgData name="Samson Christopher" userId="6a13b5f1e64a53ae" providerId="LiveId" clId="{FF448E26-E7E0-4382-A1E8-97478661361C}" dt="2020-03-26T03:48:08.250" v="1451" actId="1035"/>
          <ac:spMkLst>
            <pc:docMk/>
            <pc:sldMk cId="1297843716" sldId="401"/>
            <ac:spMk id="2" creationId="{2E05D280-18BB-4388-9393-23E2F70624AA}"/>
          </ac:spMkLst>
        </pc:spChg>
      </pc:sldChg>
      <pc:sldChg chg="addSp modSp add del mod">
        <pc:chgData name="Samson Christopher" userId="6a13b5f1e64a53ae" providerId="LiveId" clId="{FF448E26-E7E0-4382-A1E8-97478661361C}" dt="2020-03-26T03:44:33.186" v="1145" actId="47"/>
        <pc:sldMkLst>
          <pc:docMk/>
          <pc:sldMk cId="2539474147" sldId="401"/>
        </pc:sldMkLst>
        <pc:spChg chg="add mod">
          <ac:chgData name="Samson Christopher" userId="6a13b5f1e64a53ae" providerId="LiveId" clId="{FF448E26-E7E0-4382-A1E8-97478661361C}" dt="2020-03-26T03:41:56.501" v="888" actId="1036"/>
          <ac:spMkLst>
            <pc:docMk/>
            <pc:sldMk cId="2539474147" sldId="401"/>
            <ac:spMk id="2" creationId="{C674799E-97B4-48A9-BE1C-47283BE9F6A6}"/>
          </ac:spMkLst>
        </pc:spChg>
      </pc:sldChg>
      <pc:sldChg chg="addSp modSp add del mod">
        <pc:chgData name="Samson Christopher" userId="6a13b5f1e64a53ae" providerId="LiveId" clId="{FF448E26-E7E0-4382-A1E8-97478661361C}" dt="2020-03-26T03:37:57.715" v="542" actId="47"/>
        <pc:sldMkLst>
          <pc:docMk/>
          <pc:sldMk cId="520276929" sldId="402"/>
        </pc:sldMkLst>
        <pc:spChg chg="add mod">
          <ac:chgData name="Samson Christopher" userId="6a13b5f1e64a53ae" providerId="LiveId" clId="{FF448E26-E7E0-4382-A1E8-97478661361C}" dt="2020-03-26T03:33:31.983" v="477" actId="1035"/>
          <ac:spMkLst>
            <pc:docMk/>
            <pc:sldMk cId="520276929" sldId="402"/>
            <ac:spMk id="2" creationId="{340D0056-63FE-4064-BEA2-9A1426258DEE}"/>
          </ac:spMkLst>
        </pc:spChg>
      </pc:sldChg>
      <pc:sldChg chg="del">
        <pc:chgData name="Samson Christopher" userId="6a13b5f1e64a53ae" providerId="LiveId" clId="{FF448E26-E7E0-4382-A1E8-97478661361C}" dt="2020-03-26T03:29:06.907" v="6" actId="47"/>
        <pc:sldMkLst>
          <pc:docMk/>
          <pc:sldMk cId="3626093565" sldId="402"/>
        </pc:sldMkLst>
      </pc:sldChg>
      <pc:sldChg chg="addSp modSp add mod">
        <pc:chgData name="Samson Christopher" userId="6a13b5f1e64a53ae" providerId="LiveId" clId="{FF448E26-E7E0-4382-A1E8-97478661361C}" dt="2020-03-26T03:48:37.590" v="1513" actId="1035"/>
        <pc:sldMkLst>
          <pc:docMk/>
          <pc:sldMk cId="3636102927" sldId="402"/>
        </pc:sldMkLst>
        <pc:spChg chg="add mod">
          <ac:chgData name="Samson Christopher" userId="6a13b5f1e64a53ae" providerId="LiveId" clId="{FF448E26-E7E0-4382-A1E8-97478661361C}" dt="2020-03-26T03:48:37.590" v="1513" actId="1035"/>
          <ac:spMkLst>
            <pc:docMk/>
            <pc:sldMk cId="3636102927" sldId="402"/>
            <ac:spMk id="2" creationId="{1017BAAA-5DC6-455F-9C61-AC60A206708A}"/>
          </ac:spMkLst>
        </pc:spChg>
      </pc:sldChg>
      <pc:sldChg chg="addSp modSp add del mod">
        <pc:chgData name="Samson Christopher" userId="6a13b5f1e64a53ae" providerId="LiveId" clId="{FF448E26-E7E0-4382-A1E8-97478661361C}" dt="2020-03-26T03:44:33.352" v="1146" actId="47"/>
        <pc:sldMkLst>
          <pc:docMk/>
          <pc:sldMk cId="4058790943" sldId="402"/>
        </pc:sldMkLst>
        <pc:spChg chg="add mod">
          <ac:chgData name="Samson Christopher" userId="6a13b5f1e64a53ae" providerId="LiveId" clId="{FF448E26-E7E0-4382-A1E8-97478661361C}" dt="2020-03-26T03:42:06.934" v="941" actId="1036"/>
          <ac:spMkLst>
            <pc:docMk/>
            <pc:sldMk cId="4058790943" sldId="402"/>
            <ac:spMk id="2" creationId="{D838CD32-6D6D-4C3C-A33E-CC9480B6328E}"/>
          </ac:spMkLst>
        </pc:spChg>
      </pc:sldChg>
      <pc:sldChg chg="addSp modSp add del mod">
        <pc:chgData name="Samson Christopher" userId="6a13b5f1e64a53ae" providerId="LiveId" clId="{FF448E26-E7E0-4382-A1E8-97478661361C}" dt="2020-03-26T03:44:33.522" v="1147" actId="47"/>
        <pc:sldMkLst>
          <pc:docMk/>
          <pc:sldMk cId="1124404754" sldId="403"/>
        </pc:sldMkLst>
        <pc:spChg chg="add mod">
          <ac:chgData name="Samson Christopher" userId="6a13b5f1e64a53ae" providerId="LiveId" clId="{FF448E26-E7E0-4382-A1E8-97478661361C}" dt="2020-03-26T03:42:18.916" v="988" actId="1036"/>
          <ac:spMkLst>
            <pc:docMk/>
            <pc:sldMk cId="1124404754" sldId="403"/>
            <ac:spMk id="2" creationId="{2F44E88C-3413-469F-9623-ED355441E04D}"/>
          </ac:spMkLst>
        </pc:spChg>
      </pc:sldChg>
      <pc:sldChg chg="addSp modSp add mod">
        <pc:chgData name="Samson Christopher" userId="6a13b5f1e64a53ae" providerId="LiveId" clId="{FF448E26-E7E0-4382-A1E8-97478661361C}" dt="2020-03-26T03:48:48.788" v="1559" actId="1036"/>
        <pc:sldMkLst>
          <pc:docMk/>
          <pc:sldMk cId="2436280595" sldId="403"/>
        </pc:sldMkLst>
        <pc:spChg chg="add mod">
          <ac:chgData name="Samson Christopher" userId="6a13b5f1e64a53ae" providerId="LiveId" clId="{FF448E26-E7E0-4382-A1E8-97478661361C}" dt="2020-03-26T03:48:48.788" v="1559" actId="1036"/>
          <ac:spMkLst>
            <pc:docMk/>
            <pc:sldMk cId="2436280595" sldId="403"/>
            <ac:spMk id="2" creationId="{719C4F52-E5B8-44CD-B8DB-0781D8A67F9E}"/>
          </ac:spMkLst>
        </pc:spChg>
      </pc:sldChg>
      <pc:sldChg chg="del">
        <pc:chgData name="Samson Christopher" userId="6a13b5f1e64a53ae" providerId="LiveId" clId="{FF448E26-E7E0-4382-A1E8-97478661361C}" dt="2020-03-26T03:29:07.297" v="7" actId="47"/>
        <pc:sldMkLst>
          <pc:docMk/>
          <pc:sldMk cId="2696712005" sldId="403"/>
        </pc:sldMkLst>
      </pc:sldChg>
      <pc:sldChg chg="addSp modSp add del mod">
        <pc:chgData name="Samson Christopher" userId="6a13b5f1e64a53ae" providerId="LiveId" clId="{FF448E26-E7E0-4382-A1E8-97478661361C}" dt="2020-03-26T03:37:57.986" v="543" actId="47"/>
        <pc:sldMkLst>
          <pc:docMk/>
          <pc:sldMk cId="2914891643" sldId="403"/>
        </pc:sldMkLst>
        <pc:spChg chg="add mod">
          <ac:chgData name="Samson Christopher" userId="6a13b5f1e64a53ae" providerId="LiveId" clId="{FF448E26-E7E0-4382-A1E8-97478661361C}" dt="2020-03-26T03:33:43.234" v="536" actId="1035"/>
          <ac:spMkLst>
            <pc:docMk/>
            <pc:sldMk cId="2914891643" sldId="403"/>
            <ac:spMk id="2" creationId="{498CB6E1-9FD1-4049-B710-EDDE3F13653C}"/>
          </ac:spMkLst>
        </pc:spChg>
      </pc:sldChg>
      <pc:sldChg chg="addSp modSp add del mod">
        <pc:chgData name="Samson Christopher" userId="6a13b5f1e64a53ae" providerId="LiveId" clId="{FF448E26-E7E0-4382-A1E8-97478661361C}" dt="2020-03-26T03:44:33.734" v="1148" actId="47"/>
        <pc:sldMkLst>
          <pc:docMk/>
          <pc:sldMk cId="1152249840" sldId="404"/>
        </pc:sldMkLst>
        <pc:spChg chg="add mod">
          <ac:chgData name="Samson Christopher" userId="6a13b5f1e64a53ae" providerId="LiveId" clId="{FF448E26-E7E0-4382-A1E8-97478661361C}" dt="2020-03-26T03:42:31.181" v="1033" actId="1036"/>
          <ac:spMkLst>
            <pc:docMk/>
            <pc:sldMk cId="1152249840" sldId="404"/>
            <ac:spMk id="2" creationId="{45E9C19F-433A-496E-9155-EE855932F307}"/>
          </ac:spMkLst>
        </pc:spChg>
      </pc:sldChg>
      <pc:sldChg chg="add del">
        <pc:chgData name="Samson Christopher" userId="6a13b5f1e64a53ae" providerId="LiveId" clId="{FF448E26-E7E0-4382-A1E8-97478661361C}" dt="2020-03-26T03:47:03.638" v="1186" actId="47"/>
        <pc:sldMkLst>
          <pc:docMk/>
          <pc:sldMk cId="1877892146" sldId="404"/>
        </pc:sldMkLst>
      </pc:sldChg>
      <pc:sldChg chg="add del">
        <pc:chgData name="Samson Christopher" userId="6a13b5f1e64a53ae" providerId="LiveId" clId="{FF448E26-E7E0-4382-A1E8-97478661361C}" dt="2020-03-26T03:30:42.318" v="28" actId="47"/>
        <pc:sldMkLst>
          <pc:docMk/>
          <pc:sldMk cId="2217934300" sldId="404"/>
        </pc:sldMkLst>
      </pc:sldChg>
      <pc:sldChg chg="addSp modSp add del mod">
        <pc:chgData name="Samson Christopher" userId="6a13b5f1e64a53ae" providerId="LiveId" clId="{FF448E26-E7E0-4382-A1E8-97478661361C}" dt="2020-03-26T03:44:33.908" v="1149" actId="47"/>
        <pc:sldMkLst>
          <pc:docMk/>
          <pc:sldMk cId="424267436" sldId="405"/>
        </pc:sldMkLst>
        <pc:spChg chg="add mod">
          <ac:chgData name="Samson Christopher" userId="6a13b5f1e64a53ae" providerId="LiveId" clId="{FF448E26-E7E0-4382-A1E8-97478661361C}" dt="2020-03-26T03:42:39.529" v="1076" actId="1035"/>
          <ac:spMkLst>
            <pc:docMk/>
            <pc:sldMk cId="424267436" sldId="405"/>
            <ac:spMk id="2" creationId="{F80A49E6-EF21-446B-BCE9-C31BD1345C3D}"/>
          </ac:spMkLst>
        </pc:spChg>
      </pc:sldChg>
      <pc:sldChg chg="add del">
        <pc:chgData name="Samson Christopher" userId="6a13b5f1e64a53ae" providerId="LiveId" clId="{FF448E26-E7E0-4382-A1E8-97478661361C}" dt="2020-03-26T03:30:42.730" v="29" actId="47"/>
        <pc:sldMkLst>
          <pc:docMk/>
          <pc:sldMk cId="808011063" sldId="405"/>
        </pc:sldMkLst>
      </pc:sldChg>
      <pc:sldChg chg="add del">
        <pc:chgData name="Samson Christopher" userId="6a13b5f1e64a53ae" providerId="LiveId" clId="{FF448E26-E7E0-4382-A1E8-97478661361C}" dt="2020-03-26T03:47:04.070" v="1187" actId="47"/>
        <pc:sldMkLst>
          <pc:docMk/>
          <pc:sldMk cId="3084720690" sldId="405"/>
        </pc:sldMkLst>
      </pc:sldChg>
      <pc:sldChg chg="addSp modSp add del mod">
        <pc:chgData name="Samson Christopher" userId="6a13b5f1e64a53ae" providerId="LiveId" clId="{FF448E26-E7E0-4382-A1E8-97478661361C}" dt="2020-03-26T03:44:34.154" v="1150" actId="47"/>
        <pc:sldMkLst>
          <pc:docMk/>
          <pc:sldMk cId="965868565" sldId="406"/>
        </pc:sldMkLst>
        <pc:spChg chg="add mod">
          <ac:chgData name="Samson Christopher" userId="6a13b5f1e64a53ae" providerId="LiveId" clId="{FF448E26-E7E0-4382-A1E8-97478661361C}" dt="2020-03-26T03:42:51.893" v="1141" actId="1036"/>
          <ac:spMkLst>
            <pc:docMk/>
            <pc:sldMk cId="965868565" sldId="406"/>
            <ac:spMk id="2" creationId="{F0F9464F-7059-4E4F-BFA1-0601FCD0231E}"/>
          </ac:spMkLst>
        </pc:spChg>
      </pc:sldChg>
      <pc:sldChg chg="add del">
        <pc:chgData name="Samson Christopher" userId="6a13b5f1e64a53ae" providerId="LiveId" clId="{FF448E26-E7E0-4382-A1E8-97478661361C}" dt="2020-03-26T03:47:04.498" v="1188" actId="47"/>
        <pc:sldMkLst>
          <pc:docMk/>
          <pc:sldMk cId="2016794975" sldId="406"/>
        </pc:sldMkLst>
      </pc:sldChg>
      <pc:sldChg chg="add del">
        <pc:chgData name="Samson Christopher" userId="6a13b5f1e64a53ae" providerId="LiveId" clId="{FF448E26-E7E0-4382-A1E8-97478661361C}" dt="2020-03-26T03:47:04.915" v="1189" actId="47"/>
        <pc:sldMkLst>
          <pc:docMk/>
          <pc:sldMk cId="1302006425" sldId="407"/>
        </pc:sldMkLst>
      </pc:sldChg>
      <pc:sldChg chg="add del">
        <pc:chgData name="Samson Christopher" userId="6a13b5f1e64a53ae" providerId="LiveId" clId="{FF448E26-E7E0-4382-A1E8-97478661361C}" dt="2020-03-26T03:39:18.009" v="567" actId="47"/>
        <pc:sldMkLst>
          <pc:docMk/>
          <pc:sldMk cId="4105296554" sldId="407"/>
        </pc:sldMkLst>
      </pc:sldChg>
      <pc:sldChg chg="add del">
        <pc:chgData name="Samson Christopher" userId="6a13b5f1e64a53ae" providerId="LiveId" clId="{FF448E26-E7E0-4382-A1E8-97478661361C}" dt="2020-03-26T03:47:05.406" v="1190" actId="47"/>
        <pc:sldMkLst>
          <pc:docMk/>
          <pc:sldMk cId="3255789084" sldId="408"/>
        </pc:sldMkLst>
      </pc:sldChg>
    </pc:docChg>
  </pc:docChgLst>
  <pc:docChgLst>
    <pc:chgData name="Samson Christopher" userId="6a13b5f1e64a53ae" providerId="LiveId" clId="{1A1D475E-EADF-4317-BC5D-5051FF62559C}"/>
    <pc:docChg chg="custSel addSld delSld modSld">
      <pc:chgData name="Samson Christopher" userId="6a13b5f1e64a53ae" providerId="LiveId" clId="{1A1D475E-EADF-4317-BC5D-5051FF62559C}" dt="2020-03-21T16:12:31.281" v="626" actId="1036"/>
      <pc:docMkLst>
        <pc:docMk/>
      </pc:docMkLst>
      <pc:sldChg chg="del">
        <pc:chgData name="Samson Christopher" userId="6a13b5f1e64a53ae" providerId="LiveId" clId="{1A1D475E-EADF-4317-BC5D-5051FF62559C}" dt="2020-03-21T16:05:36.379" v="38" actId="47"/>
        <pc:sldMkLst>
          <pc:docMk/>
          <pc:sldMk cId="1777894342" sldId="389"/>
        </pc:sldMkLst>
      </pc:sldChg>
      <pc:sldChg chg="addSp delSp modSp mod">
        <pc:chgData name="Samson Christopher" userId="6a13b5f1e64a53ae" providerId="LiveId" clId="{1A1D475E-EADF-4317-BC5D-5051FF62559C}" dt="2020-03-21T16:05:51.108" v="90" actId="1035"/>
        <pc:sldMkLst>
          <pc:docMk/>
          <pc:sldMk cId="1796611013" sldId="390"/>
        </pc:sldMkLst>
        <pc:spChg chg="del">
          <ac:chgData name="Samson Christopher" userId="6a13b5f1e64a53ae" providerId="LiveId" clId="{1A1D475E-EADF-4317-BC5D-5051FF62559C}" dt="2020-03-21T15:57:21.015" v="15" actId="478"/>
          <ac:spMkLst>
            <pc:docMk/>
            <pc:sldMk cId="1796611013" sldId="390"/>
            <ac:spMk id="2" creationId="{170DF1A3-0F14-4236-9314-E6867AEE8F7B}"/>
          </ac:spMkLst>
        </pc:spChg>
        <pc:spChg chg="add mod">
          <ac:chgData name="Samson Christopher" userId="6a13b5f1e64a53ae" providerId="LiveId" clId="{1A1D475E-EADF-4317-BC5D-5051FF62559C}" dt="2020-03-21T16:05:51.108" v="90" actId="1035"/>
          <ac:spMkLst>
            <pc:docMk/>
            <pc:sldMk cId="1796611013" sldId="390"/>
            <ac:spMk id="3" creationId="{5349D9BF-2134-4CC2-B06F-E8454A08E8FB}"/>
          </ac:spMkLst>
        </pc:spChg>
      </pc:sldChg>
      <pc:sldChg chg="addSp modSp add mod">
        <pc:chgData name="Samson Christopher" userId="6a13b5f1e64a53ae" providerId="LiveId" clId="{1A1D475E-EADF-4317-BC5D-5051FF62559C}" dt="2020-03-21T16:06:05.584" v="148" actId="1036"/>
        <pc:sldMkLst>
          <pc:docMk/>
          <pc:sldMk cId="159825330" sldId="391"/>
        </pc:sldMkLst>
        <pc:spChg chg="add mod">
          <ac:chgData name="Samson Christopher" userId="6a13b5f1e64a53ae" providerId="LiveId" clId="{1A1D475E-EADF-4317-BC5D-5051FF62559C}" dt="2020-03-21T16:06:05.584" v="148" actId="1036"/>
          <ac:spMkLst>
            <pc:docMk/>
            <pc:sldMk cId="159825330" sldId="391"/>
            <ac:spMk id="2" creationId="{7FDF7508-C3F0-4EED-AB63-3F535840D3B5}"/>
          </ac:spMkLst>
        </pc:spChg>
      </pc:sldChg>
      <pc:sldChg chg="del">
        <pc:chgData name="Samson Christopher" userId="6a13b5f1e64a53ae" providerId="LiveId" clId="{1A1D475E-EADF-4317-BC5D-5051FF62559C}" dt="2020-03-21T15:57:15.151" v="0" actId="47"/>
        <pc:sldMkLst>
          <pc:docMk/>
          <pc:sldMk cId="1960317225" sldId="391"/>
        </pc:sldMkLst>
      </pc:sldChg>
      <pc:sldChg chg="del">
        <pc:chgData name="Samson Christopher" userId="6a13b5f1e64a53ae" providerId="LiveId" clId="{1A1D475E-EADF-4317-BC5D-5051FF62559C}" dt="2020-03-21T15:57:15.357" v="1" actId="47"/>
        <pc:sldMkLst>
          <pc:docMk/>
          <pc:sldMk cId="616226160" sldId="392"/>
        </pc:sldMkLst>
      </pc:sldChg>
      <pc:sldChg chg="addSp modSp add mod">
        <pc:chgData name="Samson Christopher" userId="6a13b5f1e64a53ae" providerId="LiveId" clId="{1A1D475E-EADF-4317-BC5D-5051FF62559C}" dt="2020-03-21T16:06:24.970" v="196" actId="1035"/>
        <pc:sldMkLst>
          <pc:docMk/>
          <pc:sldMk cId="2854891715" sldId="392"/>
        </pc:sldMkLst>
        <pc:spChg chg="add mod">
          <ac:chgData name="Samson Christopher" userId="6a13b5f1e64a53ae" providerId="LiveId" clId="{1A1D475E-EADF-4317-BC5D-5051FF62559C}" dt="2020-03-21T16:06:24.970" v="196" actId="1035"/>
          <ac:spMkLst>
            <pc:docMk/>
            <pc:sldMk cId="2854891715" sldId="392"/>
            <ac:spMk id="2" creationId="{851D3609-2B00-4188-9A6C-3DE5D95C53BB}"/>
          </ac:spMkLst>
        </pc:spChg>
      </pc:sldChg>
      <pc:sldChg chg="addSp modSp add mod">
        <pc:chgData name="Samson Christopher" userId="6a13b5f1e64a53ae" providerId="LiveId" clId="{1A1D475E-EADF-4317-BC5D-5051FF62559C}" dt="2020-03-21T16:06:40.192" v="246" actId="1036"/>
        <pc:sldMkLst>
          <pc:docMk/>
          <pc:sldMk cId="272121172" sldId="393"/>
        </pc:sldMkLst>
        <pc:spChg chg="add mod">
          <ac:chgData name="Samson Christopher" userId="6a13b5f1e64a53ae" providerId="LiveId" clId="{1A1D475E-EADF-4317-BC5D-5051FF62559C}" dt="2020-03-21T16:06:40.192" v="246" actId="1036"/>
          <ac:spMkLst>
            <pc:docMk/>
            <pc:sldMk cId="272121172" sldId="393"/>
            <ac:spMk id="2" creationId="{383C9D96-F686-4807-A9F6-30055C961DC4}"/>
          </ac:spMkLst>
        </pc:spChg>
      </pc:sldChg>
      <pc:sldChg chg="del">
        <pc:chgData name="Samson Christopher" userId="6a13b5f1e64a53ae" providerId="LiveId" clId="{1A1D475E-EADF-4317-BC5D-5051FF62559C}" dt="2020-03-21T15:57:15.481" v="2" actId="47"/>
        <pc:sldMkLst>
          <pc:docMk/>
          <pc:sldMk cId="524563610" sldId="393"/>
        </pc:sldMkLst>
      </pc:sldChg>
      <pc:sldChg chg="addSp modSp add mod">
        <pc:chgData name="Samson Christopher" userId="6a13b5f1e64a53ae" providerId="LiveId" clId="{1A1D475E-EADF-4317-BC5D-5051FF62559C}" dt="2020-03-21T16:06:58.167" v="295" actId="1035"/>
        <pc:sldMkLst>
          <pc:docMk/>
          <pc:sldMk cId="1058859741" sldId="394"/>
        </pc:sldMkLst>
        <pc:spChg chg="add mod">
          <ac:chgData name="Samson Christopher" userId="6a13b5f1e64a53ae" providerId="LiveId" clId="{1A1D475E-EADF-4317-BC5D-5051FF62559C}" dt="2020-03-21T16:06:58.167" v="295" actId="1035"/>
          <ac:spMkLst>
            <pc:docMk/>
            <pc:sldMk cId="1058859741" sldId="394"/>
            <ac:spMk id="2" creationId="{932AE9E7-B5EB-41BB-97D2-E5B7028B5797}"/>
          </ac:spMkLst>
        </pc:spChg>
      </pc:sldChg>
      <pc:sldChg chg="del">
        <pc:chgData name="Samson Christopher" userId="6a13b5f1e64a53ae" providerId="LiveId" clId="{1A1D475E-EADF-4317-BC5D-5051FF62559C}" dt="2020-03-21T15:57:15.620" v="3" actId="47"/>
        <pc:sldMkLst>
          <pc:docMk/>
          <pc:sldMk cId="3349571925" sldId="394"/>
        </pc:sldMkLst>
      </pc:sldChg>
      <pc:sldChg chg="del">
        <pc:chgData name="Samson Christopher" userId="6a13b5f1e64a53ae" providerId="LiveId" clId="{1A1D475E-EADF-4317-BC5D-5051FF62559C}" dt="2020-03-21T15:57:15.754" v="4" actId="47"/>
        <pc:sldMkLst>
          <pc:docMk/>
          <pc:sldMk cId="522690537" sldId="395"/>
        </pc:sldMkLst>
      </pc:sldChg>
      <pc:sldChg chg="addSp modSp add mod">
        <pc:chgData name="Samson Christopher" userId="6a13b5f1e64a53ae" providerId="LiveId" clId="{1A1D475E-EADF-4317-BC5D-5051FF62559C}" dt="2020-03-21T16:07:11.441" v="346" actId="1036"/>
        <pc:sldMkLst>
          <pc:docMk/>
          <pc:sldMk cId="2456467647" sldId="395"/>
        </pc:sldMkLst>
        <pc:spChg chg="add mod">
          <ac:chgData name="Samson Christopher" userId="6a13b5f1e64a53ae" providerId="LiveId" clId="{1A1D475E-EADF-4317-BC5D-5051FF62559C}" dt="2020-03-21T16:07:11.441" v="346" actId="1036"/>
          <ac:spMkLst>
            <pc:docMk/>
            <pc:sldMk cId="2456467647" sldId="395"/>
            <ac:spMk id="2" creationId="{23ED2920-CF40-482A-BFE0-D1EBE56F6127}"/>
          </ac:spMkLst>
        </pc:spChg>
      </pc:sldChg>
      <pc:sldChg chg="del">
        <pc:chgData name="Samson Christopher" userId="6a13b5f1e64a53ae" providerId="LiveId" clId="{1A1D475E-EADF-4317-BC5D-5051FF62559C}" dt="2020-03-21T15:57:15.905" v="5" actId="47"/>
        <pc:sldMkLst>
          <pc:docMk/>
          <pc:sldMk cId="3163411264" sldId="396"/>
        </pc:sldMkLst>
      </pc:sldChg>
      <pc:sldChg chg="addSp modSp add mod">
        <pc:chgData name="Samson Christopher" userId="6a13b5f1e64a53ae" providerId="LiveId" clId="{1A1D475E-EADF-4317-BC5D-5051FF62559C}" dt="2020-03-21T16:09:58.444" v="403" actId="1036"/>
        <pc:sldMkLst>
          <pc:docMk/>
          <pc:sldMk cId="3704851741" sldId="396"/>
        </pc:sldMkLst>
        <pc:spChg chg="add mod">
          <ac:chgData name="Samson Christopher" userId="6a13b5f1e64a53ae" providerId="LiveId" clId="{1A1D475E-EADF-4317-BC5D-5051FF62559C}" dt="2020-03-21T16:09:58.444" v="403" actId="1036"/>
          <ac:spMkLst>
            <pc:docMk/>
            <pc:sldMk cId="3704851741" sldId="396"/>
            <ac:spMk id="2" creationId="{BEA01774-F8E0-415A-B39A-FC54C1FBC29A}"/>
          </ac:spMkLst>
        </pc:spChg>
      </pc:sldChg>
      <pc:sldChg chg="addSp modSp add mod">
        <pc:chgData name="Samson Christopher" userId="6a13b5f1e64a53ae" providerId="LiveId" clId="{1A1D475E-EADF-4317-BC5D-5051FF62559C}" dt="2020-03-21T16:10:16.025" v="465" actId="1036"/>
        <pc:sldMkLst>
          <pc:docMk/>
          <pc:sldMk cId="915189198" sldId="397"/>
        </pc:sldMkLst>
        <pc:spChg chg="add mod">
          <ac:chgData name="Samson Christopher" userId="6a13b5f1e64a53ae" providerId="LiveId" clId="{1A1D475E-EADF-4317-BC5D-5051FF62559C}" dt="2020-03-21T16:10:16.025" v="465" actId="1036"/>
          <ac:spMkLst>
            <pc:docMk/>
            <pc:sldMk cId="915189198" sldId="397"/>
            <ac:spMk id="2" creationId="{EF099B88-0330-45A1-8517-2CA42833E5BA}"/>
          </ac:spMkLst>
        </pc:spChg>
      </pc:sldChg>
      <pc:sldChg chg="del">
        <pc:chgData name="Samson Christopher" userId="6a13b5f1e64a53ae" providerId="LiveId" clId="{1A1D475E-EADF-4317-BC5D-5051FF62559C}" dt="2020-03-21T15:57:16.609" v="6" actId="47"/>
        <pc:sldMkLst>
          <pc:docMk/>
          <pc:sldMk cId="2779677051" sldId="397"/>
        </pc:sldMkLst>
      </pc:sldChg>
      <pc:sldChg chg="addSp modSp add mod">
        <pc:chgData name="Samson Christopher" userId="6a13b5f1e64a53ae" providerId="LiveId" clId="{1A1D475E-EADF-4317-BC5D-5051FF62559C}" dt="2020-03-21T16:10:54.045" v="521" actId="1035"/>
        <pc:sldMkLst>
          <pc:docMk/>
          <pc:sldMk cId="230323177" sldId="398"/>
        </pc:sldMkLst>
        <pc:spChg chg="add mod">
          <ac:chgData name="Samson Christopher" userId="6a13b5f1e64a53ae" providerId="LiveId" clId="{1A1D475E-EADF-4317-BC5D-5051FF62559C}" dt="2020-03-21T16:10:54.045" v="521" actId="1035"/>
          <ac:spMkLst>
            <pc:docMk/>
            <pc:sldMk cId="230323177" sldId="398"/>
            <ac:spMk id="2" creationId="{438F2688-B4E7-4E85-8EFB-C4D17593AE89}"/>
          </ac:spMkLst>
        </pc:spChg>
      </pc:sldChg>
      <pc:sldChg chg="del">
        <pc:chgData name="Samson Christopher" userId="6a13b5f1e64a53ae" providerId="LiveId" clId="{1A1D475E-EADF-4317-BC5D-5051FF62559C}" dt="2020-03-21T15:57:16.634" v="7" actId="47"/>
        <pc:sldMkLst>
          <pc:docMk/>
          <pc:sldMk cId="586823244" sldId="398"/>
        </pc:sldMkLst>
      </pc:sldChg>
      <pc:sldChg chg="addSp modSp add mod">
        <pc:chgData name="Samson Christopher" userId="6a13b5f1e64a53ae" providerId="LiveId" clId="{1A1D475E-EADF-4317-BC5D-5051FF62559C}" dt="2020-03-21T16:11:19.417" v="578" actId="1036"/>
        <pc:sldMkLst>
          <pc:docMk/>
          <pc:sldMk cId="571883494" sldId="399"/>
        </pc:sldMkLst>
        <pc:spChg chg="add mod">
          <ac:chgData name="Samson Christopher" userId="6a13b5f1e64a53ae" providerId="LiveId" clId="{1A1D475E-EADF-4317-BC5D-5051FF62559C}" dt="2020-03-21T16:11:19.417" v="578" actId="1036"/>
          <ac:spMkLst>
            <pc:docMk/>
            <pc:sldMk cId="571883494" sldId="399"/>
            <ac:spMk id="2" creationId="{8741380E-B0F3-4AA8-A5FC-BCC5E4A6AFD3}"/>
          </ac:spMkLst>
        </pc:spChg>
      </pc:sldChg>
      <pc:sldChg chg="del">
        <pc:chgData name="Samson Christopher" userId="6a13b5f1e64a53ae" providerId="LiveId" clId="{1A1D475E-EADF-4317-BC5D-5051FF62559C}" dt="2020-03-21T15:57:16.662" v="8" actId="47"/>
        <pc:sldMkLst>
          <pc:docMk/>
          <pc:sldMk cId="3196085537" sldId="399"/>
        </pc:sldMkLst>
      </pc:sldChg>
      <pc:sldChg chg="del">
        <pc:chgData name="Samson Christopher" userId="6a13b5f1e64a53ae" providerId="LiveId" clId="{1A1D475E-EADF-4317-BC5D-5051FF62559C}" dt="2020-03-21T15:57:16.903" v="9" actId="47"/>
        <pc:sldMkLst>
          <pc:docMk/>
          <pc:sldMk cId="2237265430" sldId="400"/>
        </pc:sldMkLst>
      </pc:sldChg>
      <pc:sldChg chg="addSp modSp add mod">
        <pc:chgData name="Samson Christopher" userId="6a13b5f1e64a53ae" providerId="LiveId" clId="{1A1D475E-EADF-4317-BC5D-5051FF62559C}" dt="2020-03-21T16:12:31.281" v="626" actId="1036"/>
        <pc:sldMkLst>
          <pc:docMk/>
          <pc:sldMk cId="2839186959" sldId="400"/>
        </pc:sldMkLst>
        <pc:spChg chg="add mod">
          <ac:chgData name="Samson Christopher" userId="6a13b5f1e64a53ae" providerId="LiveId" clId="{1A1D475E-EADF-4317-BC5D-5051FF62559C}" dt="2020-03-21T16:12:31.281" v="626" actId="1036"/>
          <ac:spMkLst>
            <pc:docMk/>
            <pc:sldMk cId="2839186959" sldId="400"/>
            <ac:spMk id="2" creationId="{8FA3A2E3-0E80-486A-8760-1CC531FD4126}"/>
          </ac:spMkLst>
        </pc:spChg>
      </pc:sldChg>
      <pc:sldChg chg="del">
        <pc:chgData name="Samson Christopher" userId="6a13b5f1e64a53ae" providerId="LiveId" clId="{1A1D475E-EADF-4317-BC5D-5051FF62559C}" dt="2020-03-21T15:57:18.187" v="14" actId="47"/>
        <pc:sldMkLst>
          <pc:docMk/>
          <pc:sldMk cId="4261612656" sldId="401"/>
        </pc:sldMkLst>
      </pc:sldChg>
      <pc:sldChg chg="del">
        <pc:chgData name="Samson Christopher" userId="6a13b5f1e64a53ae" providerId="LiveId" clId="{1A1D475E-EADF-4317-BC5D-5051FF62559C}" dt="2020-03-21T15:57:17.212" v="10" actId="47"/>
        <pc:sldMkLst>
          <pc:docMk/>
          <pc:sldMk cId="2335844162" sldId="402"/>
        </pc:sldMkLst>
      </pc:sldChg>
      <pc:sldChg chg="del">
        <pc:chgData name="Samson Christopher" userId="6a13b5f1e64a53ae" providerId="LiveId" clId="{1A1D475E-EADF-4317-BC5D-5051FF62559C}" dt="2020-03-21T15:57:17.399" v="11" actId="47"/>
        <pc:sldMkLst>
          <pc:docMk/>
          <pc:sldMk cId="2345851898" sldId="403"/>
        </pc:sldMkLst>
      </pc:sldChg>
      <pc:sldChg chg="del">
        <pc:chgData name="Samson Christopher" userId="6a13b5f1e64a53ae" providerId="LiveId" clId="{1A1D475E-EADF-4317-BC5D-5051FF62559C}" dt="2020-03-21T15:57:17.596" v="12" actId="47"/>
        <pc:sldMkLst>
          <pc:docMk/>
          <pc:sldMk cId="3187924925" sldId="404"/>
        </pc:sldMkLst>
      </pc:sldChg>
      <pc:sldChg chg="del">
        <pc:chgData name="Samson Christopher" userId="6a13b5f1e64a53ae" providerId="LiveId" clId="{1A1D475E-EADF-4317-BC5D-5051FF62559C}" dt="2020-03-21T15:57:17.927" v="13" actId="47"/>
        <pc:sldMkLst>
          <pc:docMk/>
          <pc:sldMk cId="1999850926" sldId="405"/>
        </pc:sldMkLst>
      </pc:sldChg>
    </pc:docChg>
  </pc:docChgLst>
  <pc:docChgLst>
    <pc:chgData name="Samson Christopher" userId="6a13b5f1e64a53ae" providerId="LiveId" clId="{26A254E1-1F58-4D8D-B136-ACA336B298C2}"/>
    <pc:docChg chg="undo custSel addSld delSld modSld">
      <pc:chgData name="Samson Christopher" userId="6a13b5f1e64a53ae" providerId="LiveId" clId="{26A254E1-1F58-4D8D-B136-ACA336B298C2}" dt="2020-04-08T19:31:48.624" v="477" actId="1036"/>
      <pc:docMkLst>
        <pc:docMk/>
      </pc:docMkLst>
      <pc:sldChg chg="add del">
        <pc:chgData name="Samson Christopher" userId="6a13b5f1e64a53ae" providerId="LiveId" clId="{26A254E1-1F58-4D8D-B136-ACA336B298C2}" dt="2020-04-08T19:09:29.184" v="44" actId="47"/>
        <pc:sldMkLst>
          <pc:docMk/>
          <pc:sldMk cId="4126717993" sldId="399"/>
        </pc:sldMkLst>
      </pc:sldChg>
      <pc:sldChg chg="addSp delSp modSp add del mod">
        <pc:chgData name="Samson Christopher" userId="6a13b5f1e64a53ae" providerId="LiveId" clId="{26A254E1-1F58-4D8D-B136-ACA336B298C2}" dt="2020-04-08T19:18:44.207" v="246" actId="47"/>
        <pc:sldMkLst>
          <pc:docMk/>
          <pc:sldMk cId="3669512141" sldId="400"/>
        </pc:sldMkLst>
        <pc:spChg chg="add mod">
          <ac:chgData name="Samson Christopher" userId="6a13b5f1e64a53ae" providerId="LiveId" clId="{26A254E1-1F58-4D8D-B136-ACA336B298C2}" dt="2020-04-08T19:11:17.873" v="133" actId="1035"/>
          <ac:spMkLst>
            <pc:docMk/>
            <pc:sldMk cId="3669512141" sldId="400"/>
            <ac:spMk id="2" creationId="{8C9208DD-1B0D-4B7D-954E-3C26259F44C4}"/>
          </ac:spMkLst>
        </pc:spChg>
        <pc:spChg chg="del">
          <ac:chgData name="Samson Christopher" userId="6a13b5f1e64a53ae" providerId="LiveId" clId="{26A254E1-1F58-4D8D-B136-ACA336B298C2}" dt="2020-04-08T19:07:50.047" v="13" actId="478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26A254E1-1F58-4D8D-B136-ACA336B298C2}" dt="2020-04-08T19:07:45.051" v="0" actId="47"/>
        <pc:sldMkLst>
          <pc:docMk/>
          <pc:sldMk cId="2866814509" sldId="401"/>
        </pc:sldMkLst>
      </pc:sldChg>
      <pc:sldChg chg="addSp modSp add del mod">
        <pc:chgData name="Samson Christopher" userId="6a13b5f1e64a53ae" providerId="LiveId" clId="{26A254E1-1F58-4D8D-B136-ACA336B298C2}" dt="2020-04-08T19:16:29.448" v="208" actId="47"/>
        <pc:sldMkLst>
          <pc:docMk/>
          <pc:sldMk cId="3337145056" sldId="401"/>
        </pc:sldMkLst>
        <pc:spChg chg="add mod">
          <ac:chgData name="Samson Christopher" userId="6a13b5f1e64a53ae" providerId="LiveId" clId="{26A254E1-1F58-4D8D-B136-ACA336B298C2}" dt="2020-04-08T19:11:42.408" v="149" actId="1036"/>
          <ac:spMkLst>
            <pc:docMk/>
            <pc:sldMk cId="3337145056" sldId="401"/>
            <ac:spMk id="2" creationId="{0FD19819-89B3-43F0-83A5-B4C42B57FF0B}"/>
          </ac:spMkLst>
        </pc:spChg>
      </pc:sldChg>
      <pc:sldChg chg="addSp modSp add del mod">
        <pc:chgData name="Samson Christopher" userId="6a13b5f1e64a53ae" providerId="LiveId" clId="{26A254E1-1F58-4D8D-B136-ACA336B298C2}" dt="2020-04-08T19:16:29.660" v="209" actId="47"/>
        <pc:sldMkLst>
          <pc:docMk/>
          <pc:sldMk cId="3039063076" sldId="402"/>
        </pc:sldMkLst>
        <pc:spChg chg="add mod">
          <ac:chgData name="Samson Christopher" userId="6a13b5f1e64a53ae" providerId="LiveId" clId="{26A254E1-1F58-4D8D-B136-ACA336B298C2}" dt="2020-04-08T19:11:54.647" v="151" actId="1036"/>
          <ac:spMkLst>
            <pc:docMk/>
            <pc:sldMk cId="3039063076" sldId="402"/>
            <ac:spMk id="2" creationId="{66DA3AD2-726A-4935-A86E-DEAF8D2C796F}"/>
          </ac:spMkLst>
        </pc:spChg>
      </pc:sldChg>
      <pc:sldChg chg="del">
        <pc:chgData name="Samson Christopher" userId="6a13b5f1e64a53ae" providerId="LiveId" clId="{26A254E1-1F58-4D8D-B136-ACA336B298C2}" dt="2020-04-08T19:07:45.504" v="1" actId="47"/>
        <pc:sldMkLst>
          <pc:docMk/>
          <pc:sldMk cId="3293756699" sldId="402"/>
        </pc:sldMkLst>
      </pc:sldChg>
      <pc:sldChg chg="del">
        <pc:chgData name="Samson Christopher" userId="6a13b5f1e64a53ae" providerId="LiveId" clId="{26A254E1-1F58-4D8D-B136-ACA336B298C2}" dt="2020-04-08T19:07:45.568" v="2" actId="47"/>
        <pc:sldMkLst>
          <pc:docMk/>
          <pc:sldMk cId="2103788319" sldId="403"/>
        </pc:sldMkLst>
      </pc:sldChg>
      <pc:sldChg chg="addSp modSp add del mod">
        <pc:chgData name="Samson Christopher" userId="6a13b5f1e64a53ae" providerId="LiveId" clId="{26A254E1-1F58-4D8D-B136-ACA336B298C2}" dt="2020-04-08T19:16:29.829" v="210" actId="47"/>
        <pc:sldMkLst>
          <pc:docMk/>
          <pc:sldMk cId="3188528450" sldId="403"/>
        </pc:sldMkLst>
        <pc:spChg chg="add mod">
          <ac:chgData name="Samson Christopher" userId="6a13b5f1e64a53ae" providerId="LiveId" clId="{26A254E1-1F58-4D8D-B136-ACA336B298C2}" dt="2020-04-08T19:12:07.764" v="158" actId="1036"/>
          <ac:spMkLst>
            <pc:docMk/>
            <pc:sldMk cId="3188528450" sldId="403"/>
            <ac:spMk id="2" creationId="{5974EA4D-ECE4-4D4E-8DFA-F65F6009A45E}"/>
          </ac:spMkLst>
        </pc:spChg>
      </pc:sldChg>
      <pc:sldChg chg="del">
        <pc:chgData name="Samson Christopher" userId="6a13b5f1e64a53ae" providerId="LiveId" clId="{26A254E1-1F58-4D8D-B136-ACA336B298C2}" dt="2020-04-08T19:07:45.631" v="3" actId="47"/>
        <pc:sldMkLst>
          <pc:docMk/>
          <pc:sldMk cId="1327458869" sldId="404"/>
        </pc:sldMkLst>
      </pc:sldChg>
      <pc:sldChg chg="addSp modSp add del mod">
        <pc:chgData name="Samson Christopher" userId="6a13b5f1e64a53ae" providerId="LiveId" clId="{26A254E1-1F58-4D8D-B136-ACA336B298C2}" dt="2020-04-08T19:16:29.994" v="211" actId="47"/>
        <pc:sldMkLst>
          <pc:docMk/>
          <pc:sldMk cId="2176260480" sldId="404"/>
        </pc:sldMkLst>
        <pc:spChg chg="add mod">
          <ac:chgData name="Samson Christopher" userId="6a13b5f1e64a53ae" providerId="LiveId" clId="{26A254E1-1F58-4D8D-B136-ACA336B298C2}" dt="2020-04-08T19:12:16.885" v="165" actId="1035"/>
          <ac:spMkLst>
            <pc:docMk/>
            <pc:sldMk cId="2176260480" sldId="404"/>
            <ac:spMk id="2" creationId="{7DD04CCC-DB77-44B4-BF4C-97001AB14078}"/>
          </ac:spMkLst>
        </pc:spChg>
      </pc:sldChg>
      <pc:sldChg chg="del">
        <pc:chgData name="Samson Christopher" userId="6a13b5f1e64a53ae" providerId="LiveId" clId="{26A254E1-1F58-4D8D-B136-ACA336B298C2}" dt="2020-04-08T19:07:45.649" v="4" actId="47"/>
        <pc:sldMkLst>
          <pc:docMk/>
          <pc:sldMk cId="867561460" sldId="405"/>
        </pc:sldMkLst>
      </pc:sldChg>
      <pc:sldChg chg="addSp modSp add del mod">
        <pc:chgData name="Samson Christopher" userId="6a13b5f1e64a53ae" providerId="LiveId" clId="{26A254E1-1F58-4D8D-B136-ACA336B298C2}" dt="2020-04-08T19:16:30.155" v="212" actId="47"/>
        <pc:sldMkLst>
          <pc:docMk/>
          <pc:sldMk cId="2395233071" sldId="405"/>
        </pc:sldMkLst>
        <pc:spChg chg="add mod">
          <ac:chgData name="Samson Christopher" userId="6a13b5f1e64a53ae" providerId="LiveId" clId="{26A254E1-1F58-4D8D-B136-ACA336B298C2}" dt="2020-04-08T19:12:26.281" v="169" actId="1036"/>
          <ac:spMkLst>
            <pc:docMk/>
            <pc:sldMk cId="2395233071" sldId="405"/>
            <ac:spMk id="2" creationId="{C7FCA11E-4DC4-4F6F-958E-4C187B48A477}"/>
          </ac:spMkLst>
        </pc:spChg>
      </pc:sldChg>
      <pc:sldChg chg="del">
        <pc:chgData name="Samson Christopher" userId="6a13b5f1e64a53ae" providerId="LiveId" clId="{26A254E1-1F58-4D8D-B136-ACA336B298C2}" dt="2020-04-08T19:07:45.695" v="5" actId="47"/>
        <pc:sldMkLst>
          <pc:docMk/>
          <pc:sldMk cId="2309838212" sldId="406"/>
        </pc:sldMkLst>
      </pc:sldChg>
      <pc:sldChg chg="addSp modSp add del mod">
        <pc:chgData name="Samson Christopher" userId="6a13b5f1e64a53ae" providerId="LiveId" clId="{26A254E1-1F58-4D8D-B136-ACA336B298C2}" dt="2020-04-08T19:16:30.376" v="213" actId="47"/>
        <pc:sldMkLst>
          <pc:docMk/>
          <pc:sldMk cId="2355832190" sldId="406"/>
        </pc:sldMkLst>
        <pc:spChg chg="add mod">
          <ac:chgData name="Samson Christopher" userId="6a13b5f1e64a53ae" providerId="LiveId" clId="{26A254E1-1F58-4D8D-B136-ACA336B298C2}" dt="2020-04-08T19:12:37.804" v="181" actId="1035"/>
          <ac:spMkLst>
            <pc:docMk/>
            <pc:sldMk cId="2355832190" sldId="406"/>
            <ac:spMk id="2" creationId="{8A0FD699-4B10-44E7-91A2-81D9CA80497D}"/>
          </ac:spMkLst>
        </pc:spChg>
      </pc:sldChg>
      <pc:sldChg chg="del">
        <pc:chgData name="Samson Christopher" userId="6a13b5f1e64a53ae" providerId="LiveId" clId="{26A254E1-1F58-4D8D-B136-ACA336B298C2}" dt="2020-04-08T19:07:45.737" v="6" actId="47"/>
        <pc:sldMkLst>
          <pc:docMk/>
          <pc:sldMk cId="1968830137" sldId="407"/>
        </pc:sldMkLst>
      </pc:sldChg>
      <pc:sldChg chg="addSp modSp add del mod">
        <pc:chgData name="Samson Christopher" userId="6a13b5f1e64a53ae" providerId="LiveId" clId="{26A254E1-1F58-4D8D-B136-ACA336B298C2}" dt="2020-04-08T19:16:30.562" v="214" actId="47"/>
        <pc:sldMkLst>
          <pc:docMk/>
          <pc:sldMk cId="4118567806" sldId="407"/>
        </pc:sldMkLst>
        <pc:spChg chg="add mod">
          <ac:chgData name="Samson Christopher" userId="6a13b5f1e64a53ae" providerId="LiveId" clId="{26A254E1-1F58-4D8D-B136-ACA336B298C2}" dt="2020-04-08T19:12:46.317" v="187" actId="1036"/>
          <ac:spMkLst>
            <pc:docMk/>
            <pc:sldMk cId="4118567806" sldId="407"/>
            <ac:spMk id="2" creationId="{A397269A-5510-4306-9C57-9349E4B9EA71}"/>
          </ac:spMkLst>
        </pc:spChg>
      </pc:sldChg>
      <pc:sldChg chg="addSp modSp add del mod">
        <pc:chgData name="Samson Christopher" userId="6a13b5f1e64a53ae" providerId="LiveId" clId="{26A254E1-1F58-4D8D-B136-ACA336B298C2}" dt="2020-04-08T19:16:30.781" v="215" actId="47"/>
        <pc:sldMkLst>
          <pc:docMk/>
          <pc:sldMk cId="1781084879" sldId="408"/>
        </pc:sldMkLst>
        <pc:spChg chg="add mod">
          <ac:chgData name="Samson Christopher" userId="6a13b5f1e64a53ae" providerId="LiveId" clId="{26A254E1-1F58-4D8D-B136-ACA336B298C2}" dt="2020-04-08T19:12:53.704" v="191" actId="1036"/>
          <ac:spMkLst>
            <pc:docMk/>
            <pc:sldMk cId="1781084879" sldId="408"/>
            <ac:spMk id="2" creationId="{1CDAC37D-86E4-4A99-BF48-CBC4BDAB6BEC}"/>
          </ac:spMkLst>
        </pc:spChg>
      </pc:sldChg>
      <pc:sldChg chg="del">
        <pc:chgData name="Samson Christopher" userId="6a13b5f1e64a53ae" providerId="LiveId" clId="{26A254E1-1F58-4D8D-B136-ACA336B298C2}" dt="2020-04-08T19:07:45.752" v="7" actId="47"/>
        <pc:sldMkLst>
          <pc:docMk/>
          <pc:sldMk cId="3961510137" sldId="408"/>
        </pc:sldMkLst>
      </pc:sldChg>
      <pc:sldChg chg="del">
        <pc:chgData name="Samson Christopher" userId="6a13b5f1e64a53ae" providerId="LiveId" clId="{26A254E1-1F58-4D8D-B136-ACA336B298C2}" dt="2020-04-08T19:07:45.805" v="8" actId="47"/>
        <pc:sldMkLst>
          <pc:docMk/>
          <pc:sldMk cId="463601360" sldId="409"/>
        </pc:sldMkLst>
      </pc:sldChg>
      <pc:sldChg chg="addSp modSp add del mod">
        <pc:chgData name="Samson Christopher" userId="6a13b5f1e64a53ae" providerId="LiveId" clId="{26A254E1-1F58-4D8D-B136-ACA336B298C2}" dt="2020-04-08T19:16:31.140" v="216" actId="47"/>
        <pc:sldMkLst>
          <pc:docMk/>
          <pc:sldMk cId="1816472712" sldId="409"/>
        </pc:sldMkLst>
        <pc:spChg chg="add mod">
          <ac:chgData name="Samson Christopher" userId="6a13b5f1e64a53ae" providerId="LiveId" clId="{26A254E1-1F58-4D8D-B136-ACA336B298C2}" dt="2020-04-08T19:13:02.441" v="207" actId="1035"/>
          <ac:spMkLst>
            <pc:docMk/>
            <pc:sldMk cId="1816472712" sldId="409"/>
            <ac:spMk id="2" creationId="{B197A07B-26CD-4DC9-8A76-B6CC43844C89}"/>
          </ac:spMkLst>
        </pc:spChg>
      </pc:sldChg>
      <pc:sldChg chg="add del">
        <pc:chgData name="Samson Christopher" userId="6a13b5f1e64a53ae" providerId="LiveId" clId="{26A254E1-1F58-4D8D-B136-ACA336B298C2}" dt="2020-04-08T19:09:17.938" v="39" actId="47"/>
        <pc:sldMkLst>
          <pc:docMk/>
          <pc:sldMk cId="389806171" sldId="410"/>
        </pc:sldMkLst>
      </pc:sldChg>
      <pc:sldChg chg="add del">
        <pc:chgData name="Samson Christopher" userId="6a13b5f1e64a53ae" providerId="LiveId" clId="{26A254E1-1F58-4D8D-B136-ACA336B298C2}" dt="2020-04-08T19:09:18.500" v="40" actId="47"/>
        <pc:sldMkLst>
          <pc:docMk/>
          <pc:sldMk cId="900985718" sldId="411"/>
        </pc:sldMkLst>
      </pc:sldChg>
      <pc:sldChg chg="add del">
        <pc:chgData name="Samson Christopher" userId="6a13b5f1e64a53ae" providerId="LiveId" clId="{26A254E1-1F58-4D8D-B136-ACA336B298C2}" dt="2020-04-08T19:09:19.001" v="41" actId="47"/>
        <pc:sldMkLst>
          <pc:docMk/>
          <pc:sldMk cId="2678190830" sldId="412"/>
        </pc:sldMkLst>
      </pc:sldChg>
      <pc:sldChg chg="add del">
        <pc:chgData name="Samson Christopher" userId="6a13b5f1e64a53ae" providerId="LiveId" clId="{26A254E1-1F58-4D8D-B136-ACA336B298C2}" dt="2020-04-08T19:09:19.477" v="42" actId="47"/>
        <pc:sldMkLst>
          <pc:docMk/>
          <pc:sldMk cId="2252585835" sldId="413"/>
        </pc:sldMkLst>
      </pc:sldChg>
      <pc:sldChg chg="addSp delSp modSp add del mod">
        <pc:chgData name="Samson Christopher" userId="6a13b5f1e64a53ae" providerId="LiveId" clId="{26A254E1-1F58-4D8D-B136-ACA336B298C2}" dt="2020-04-08T19:29:25.755" v="425" actId="47"/>
        <pc:sldMkLst>
          <pc:docMk/>
          <pc:sldMk cId="3699676782" sldId="414"/>
        </pc:sldMkLst>
        <pc:spChg chg="add del mod">
          <ac:chgData name="Samson Christopher" userId="6a13b5f1e64a53ae" providerId="LiveId" clId="{26A254E1-1F58-4D8D-B136-ACA336B298C2}" dt="2020-04-08T19:16:33.833" v="217" actId="478"/>
          <ac:spMkLst>
            <pc:docMk/>
            <pc:sldMk cId="3699676782" sldId="414"/>
            <ac:spMk id="2" creationId="{06E19D3E-627A-4985-B61C-E0F0CD36B6AF}"/>
          </ac:spMkLst>
        </pc:spChg>
        <pc:spChg chg="add mod">
          <ac:chgData name="Samson Christopher" userId="6a13b5f1e64a53ae" providerId="LiveId" clId="{26A254E1-1F58-4D8D-B136-ACA336B298C2}" dt="2020-04-08T19:23:07.644" v="374" actId="1076"/>
          <ac:spMkLst>
            <pc:docMk/>
            <pc:sldMk cId="3699676782" sldId="414"/>
            <ac:spMk id="3" creationId="{0DC58827-AF92-4210-A17F-8C1EBDBB729C}"/>
          </ac:spMkLst>
        </pc:spChg>
      </pc:sldChg>
      <pc:sldChg chg="addSp delSp modSp add mod">
        <pc:chgData name="Samson Christopher" userId="6a13b5f1e64a53ae" providerId="LiveId" clId="{26A254E1-1F58-4D8D-B136-ACA336B298C2}" dt="2020-04-08T19:29:36.891" v="426" actId="1076"/>
        <pc:sldMkLst>
          <pc:docMk/>
          <pc:sldMk cId="2964241346" sldId="415"/>
        </pc:sldMkLst>
        <pc:spChg chg="add del mod">
          <ac:chgData name="Samson Christopher" userId="6a13b5f1e64a53ae" providerId="LiveId" clId="{26A254E1-1F58-4D8D-B136-ACA336B298C2}" dt="2020-04-08T19:26:16.096" v="385" actId="478"/>
          <ac:spMkLst>
            <pc:docMk/>
            <pc:sldMk cId="2964241346" sldId="415"/>
            <ac:spMk id="2" creationId="{094879D3-A9DD-43BC-8277-B225BD61DF75}"/>
          </ac:spMkLst>
        </pc:spChg>
        <pc:spChg chg="add mod">
          <ac:chgData name="Samson Christopher" userId="6a13b5f1e64a53ae" providerId="LiveId" clId="{26A254E1-1F58-4D8D-B136-ACA336B298C2}" dt="2020-04-08T19:29:36.891" v="426" actId="1076"/>
          <ac:spMkLst>
            <pc:docMk/>
            <pc:sldMk cId="2964241346" sldId="415"/>
            <ac:spMk id="3" creationId="{012F94BA-2882-4D58-9519-EDDFD73324F7}"/>
          </ac:spMkLst>
        </pc:spChg>
      </pc:sldChg>
      <pc:sldChg chg="addSp modSp add mod">
        <pc:chgData name="Samson Christopher" userId="6a13b5f1e64a53ae" providerId="LiveId" clId="{26A254E1-1F58-4D8D-B136-ACA336B298C2}" dt="2020-04-08T19:30:00.769" v="435" actId="1035"/>
        <pc:sldMkLst>
          <pc:docMk/>
          <pc:sldMk cId="23635009" sldId="416"/>
        </pc:sldMkLst>
        <pc:spChg chg="add mod">
          <ac:chgData name="Samson Christopher" userId="6a13b5f1e64a53ae" providerId="LiveId" clId="{26A254E1-1F58-4D8D-B136-ACA336B298C2}" dt="2020-04-08T19:30:00.769" v="435" actId="1035"/>
          <ac:spMkLst>
            <pc:docMk/>
            <pc:sldMk cId="23635009" sldId="416"/>
            <ac:spMk id="2" creationId="{F949C893-C6DC-4F29-9CB0-1DBAE98AE866}"/>
          </ac:spMkLst>
        </pc:spChg>
      </pc:sldChg>
      <pc:sldChg chg="addSp modSp add del mod">
        <pc:chgData name="Samson Christopher" userId="6a13b5f1e64a53ae" providerId="LiveId" clId="{26A254E1-1F58-4D8D-B136-ACA336B298C2}" dt="2020-04-08T19:26:11.586" v="375" actId="47"/>
        <pc:sldMkLst>
          <pc:docMk/>
          <pc:sldMk cId="338557717" sldId="416"/>
        </pc:sldMkLst>
        <pc:spChg chg="add mod">
          <ac:chgData name="Samson Christopher" userId="6a13b5f1e64a53ae" providerId="LiveId" clId="{26A254E1-1F58-4D8D-B136-ACA336B298C2}" dt="2020-04-08T19:22:28.870" v="316" actId="1036"/>
          <ac:spMkLst>
            <pc:docMk/>
            <pc:sldMk cId="338557717" sldId="416"/>
            <ac:spMk id="2" creationId="{C693E71A-0747-4F4D-BDAC-908744B9E832}"/>
          </ac:spMkLst>
        </pc:spChg>
      </pc:sldChg>
      <pc:sldChg chg="addSp modSp add del mod">
        <pc:chgData name="Samson Christopher" userId="6a13b5f1e64a53ae" providerId="LiveId" clId="{26A254E1-1F58-4D8D-B136-ACA336B298C2}" dt="2020-04-08T19:26:11.785" v="376" actId="47"/>
        <pc:sldMkLst>
          <pc:docMk/>
          <pc:sldMk cId="88457073" sldId="417"/>
        </pc:sldMkLst>
        <pc:spChg chg="add mod">
          <ac:chgData name="Samson Christopher" userId="6a13b5f1e64a53ae" providerId="LiveId" clId="{26A254E1-1F58-4D8D-B136-ACA336B298C2}" dt="2020-04-08T19:22:13.502" v="306" actId="1036"/>
          <ac:spMkLst>
            <pc:docMk/>
            <pc:sldMk cId="88457073" sldId="417"/>
            <ac:spMk id="2" creationId="{B87C26A1-3863-41FD-9080-E1C3168830A8}"/>
          </ac:spMkLst>
        </pc:spChg>
      </pc:sldChg>
      <pc:sldChg chg="addSp modSp add mod">
        <pc:chgData name="Samson Christopher" userId="6a13b5f1e64a53ae" providerId="LiveId" clId="{26A254E1-1F58-4D8D-B136-ACA336B298C2}" dt="2020-04-08T19:30:10.648" v="438" actId="1036"/>
        <pc:sldMkLst>
          <pc:docMk/>
          <pc:sldMk cId="4129059609" sldId="417"/>
        </pc:sldMkLst>
        <pc:spChg chg="add mod">
          <ac:chgData name="Samson Christopher" userId="6a13b5f1e64a53ae" providerId="LiveId" clId="{26A254E1-1F58-4D8D-B136-ACA336B298C2}" dt="2020-04-08T19:30:10.648" v="438" actId="1036"/>
          <ac:spMkLst>
            <pc:docMk/>
            <pc:sldMk cId="4129059609" sldId="417"/>
            <ac:spMk id="2" creationId="{A8732023-FBE4-47A0-96CF-33528CD4958B}"/>
          </ac:spMkLst>
        </pc:spChg>
      </pc:sldChg>
      <pc:sldChg chg="addSp modSp add del mod">
        <pc:chgData name="Samson Christopher" userId="6a13b5f1e64a53ae" providerId="LiveId" clId="{26A254E1-1F58-4D8D-B136-ACA336B298C2}" dt="2020-04-08T19:26:11.934" v="377" actId="47"/>
        <pc:sldMkLst>
          <pc:docMk/>
          <pc:sldMk cId="3245932391" sldId="418"/>
        </pc:sldMkLst>
        <pc:spChg chg="add mod">
          <ac:chgData name="Samson Christopher" userId="6a13b5f1e64a53ae" providerId="LiveId" clId="{26A254E1-1F58-4D8D-B136-ACA336B298C2}" dt="2020-04-08T19:21:53.684" v="301" actId="1076"/>
          <ac:spMkLst>
            <pc:docMk/>
            <pc:sldMk cId="3245932391" sldId="418"/>
            <ac:spMk id="2" creationId="{3E330C19-3778-4B92-80E9-BB8CBD7C77CC}"/>
          </ac:spMkLst>
        </pc:spChg>
      </pc:sldChg>
      <pc:sldChg chg="addSp modSp add mod">
        <pc:chgData name="Samson Christopher" userId="6a13b5f1e64a53ae" providerId="LiveId" clId="{26A254E1-1F58-4D8D-B136-ACA336B298C2}" dt="2020-04-08T19:30:28.395" v="446" actId="1036"/>
        <pc:sldMkLst>
          <pc:docMk/>
          <pc:sldMk cId="3534084529" sldId="418"/>
        </pc:sldMkLst>
        <pc:spChg chg="add mod">
          <ac:chgData name="Samson Christopher" userId="6a13b5f1e64a53ae" providerId="LiveId" clId="{26A254E1-1F58-4D8D-B136-ACA336B298C2}" dt="2020-04-08T19:30:28.395" v="446" actId="1036"/>
          <ac:spMkLst>
            <pc:docMk/>
            <pc:sldMk cId="3534084529" sldId="418"/>
            <ac:spMk id="2" creationId="{69DAE7AA-2B9B-4028-A84E-168CD800192B}"/>
          </ac:spMkLst>
        </pc:spChg>
      </pc:sldChg>
      <pc:sldChg chg="addSp modSp add del mod">
        <pc:chgData name="Samson Christopher" userId="6a13b5f1e64a53ae" providerId="LiveId" clId="{26A254E1-1F58-4D8D-B136-ACA336B298C2}" dt="2020-04-08T19:26:12.084" v="378" actId="47"/>
        <pc:sldMkLst>
          <pc:docMk/>
          <pc:sldMk cId="1762833527" sldId="419"/>
        </pc:sldMkLst>
        <pc:spChg chg="add mod">
          <ac:chgData name="Samson Christopher" userId="6a13b5f1e64a53ae" providerId="LiveId" clId="{26A254E1-1F58-4D8D-B136-ACA336B298C2}" dt="2020-04-08T19:21:40.662" v="299" actId="1036"/>
          <ac:spMkLst>
            <pc:docMk/>
            <pc:sldMk cId="1762833527" sldId="419"/>
            <ac:spMk id="2" creationId="{7620B9F9-812D-4912-B3E4-7BF147996D63}"/>
          </ac:spMkLst>
        </pc:spChg>
      </pc:sldChg>
      <pc:sldChg chg="addSp modSp add mod">
        <pc:chgData name="Samson Christopher" userId="6a13b5f1e64a53ae" providerId="LiveId" clId="{26A254E1-1F58-4D8D-B136-ACA336B298C2}" dt="2020-04-08T19:30:39.774" v="448" actId="1076"/>
        <pc:sldMkLst>
          <pc:docMk/>
          <pc:sldMk cId="1775870036" sldId="419"/>
        </pc:sldMkLst>
        <pc:spChg chg="add mod">
          <ac:chgData name="Samson Christopher" userId="6a13b5f1e64a53ae" providerId="LiveId" clId="{26A254E1-1F58-4D8D-B136-ACA336B298C2}" dt="2020-04-08T19:30:39.774" v="448" actId="1076"/>
          <ac:spMkLst>
            <pc:docMk/>
            <pc:sldMk cId="1775870036" sldId="419"/>
            <ac:spMk id="2" creationId="{F9968884-A45B-41CB-9A8F-028E79E78E3C}"/>
          </ac:spMkLst>
        </pc:spChg>
      </pc:sldChg>
      <pc:sldChg chg="addSp modSp add mod">
        <pc:chgData name="Samson Christopher" userId="6a13b5f1e64a53ae" providerId="LiveId" clId="{26A254E1-1F58-4D8D-B136-ACA336B298C2}" dt="2020-04-08T19:30:54.927" v="456" actId="1036"/>
        <pc:sldMkLst>
          <pc:docMk/>
          <pc:sldMk cId="1775232525" sldId="420"/>
        </pc:sldMkLst>
        <pc:spChg chg="add mod">
          <ac:chgData name="Samson Christopher" userId="6a13b5f1e64a53ae" providerId="LiveId" clId="{26A254E1-1F58-4D8D-B136-ACA336B298C2}" dt="2020-04-08T19:30:54.927" v="456" actId="1036"/>
          <ac:spMkLst>
            <pc:docMk/>
            <pc:sldMk cId="1775232525" sldId="420"/>
            <ac:spMk id="2" creationId="{60E56530-7DC5-4330-A357-4FD324AE2612}"/>
          </ac:spMkLst>
        </pc:spChg>
      </pc:sldChg>
      <pc:sldChg chg="addSp modSp add del mod">
        <pc:chgData name="Samson Christopher" userId="6a13b5f1e64a53ae" providerId="LiveId" clId="{26A254E1-1F58-4D8D-B136-ACA336B298C2}" dt="2020-04-08T19:26:12.225" v="379" actId="47"/>
        <pc:sldMkLst>
          <pc:docMk/>
          <pc:sldMk cId="2852782857" sldId="420"/>
        </pc:sldMkLst>
        <pc:spChg chg="add mod">
          <ac:chgData name="Samson Christopher" userId="6a13b5f1e64a53ae" providerId="LiveId" clId="{26A254E1-1F58-4D8D-B136-ACA336B298C2}" dt="2020-04-08T19:21:27.435" v="295" actId="1036"/>
          <ac:spMkLst>
            <pc:docMk/>
            <pc:sldMk cId="2852782857" sldId="420"/>
            <ac:spMk id="2" creationId="{9B3CD4A8-2D1A-4E7C-BD56-EA7119702A93}"/>
          </ac:spMkLst>
        </pc:spChg>
      </pc:sldChg>
      <pc:sldChg chg="addSp modSp add del mod setBg">
        <pc:chgData name="Samson Christopher" userId="6a13b5f1e64a53ae" providerId="LiveId" clId="{26A254E1-1F58-4D8D-B136-ACA336B298C2}" dt="2020-04-08T19:26:12.385" v="380" actId="47"/>
        <pc:sldMkLst>
          <pc:docMk/>
          <pc:sldMk cId="3248405948" sldId="421"/>
        </pc:sldMkLst>
        <pc:spChg chg="add mod">
          <ac:chgData name="Samson Christopher" userId="6a13b5f1e64a53ae" providerId="LiveId" clId="{26A254E1-1F58-4D8D-B136-ACA336B298C2}" dt="2020-04-08T19:21:11.852" v="288" actId="1076"/>
          <ac:spMkLst>
            <pc:docMk/>
            <pc:sldMk cId="3248405948" sldId="421"/>
            <ac:spMk id="2" creationId="{325A862A-4832-4944-87ED-A3363B6B52E1}"/>
          </ac:spMkLst>
        </pc:spChg>
      </pc:sldChg>
      <pc:sldChg chg="addSp modSp add mod">
        <pc:chgData name="Samson Christopher" userId="6a13b5f1e64a53ae" providerId="LiveId" clId="{26A254E1-1F58-4D8D-B136-ACA336B298C2}" dt="2020-04-08T19:31:17.324" v="458" actId="1076"/>
        <pc:sldMkLst>
          <pc:docMk/>
          <pc:sldMk cId="3339502242" sldId="421"/>
        </pc:sldMkLst>
        <pc:spChg chg="add mod">
          <ac:chgData name="Samson Christopher" userId="6a13b5f1e64a53ae" providerId="LiveId" clId="{26A254E1-1F58-4D8D-B136-ACA336B298C2}" dt="2020-04-08T19:31:17.324" v="458" actId="1076"/>
          <ac:spMkLst>
            <pc:docMk/>
            <pc:sldMk cId="3339502242" sldId="421"/>
            <ac:spMk id="2" creationId="{C523335F-EA37-4E91-A930-86C84CA2539F}"/>
          </ac:spMkLst>
        </pc:spChg>
      </pc:sldChg>
      <pc:sldChg chg="addSp modSp add del mod">
        <pc:chgData name="Samson Christopher" userId="6a13b5f1e64a53ae" providerId="LiveId" clId="{26A254E1-1F58-4D8D-B136-ACA336B298C2}" dt="2020-04-08T19:26:12.545" v="381" actId="47"/>
        <pc:sldMkLst>
          <pc:docMk/>
          <pc:sldMk cId="157819613" sldId="422"/>
        </pc:sldMkLst>
        <pc:spChg chg="add mod">
          <ac:chgData name="Samson Christopher" userId="6a13b5f1e64a53ae" providerId="LiveId" clId="{26A254E1-1F58-4D8D-B136-ACA336B298C2}" dt="2020-04-08T19:21:00.184" v="286" actId="2711"/>
          <ac:spMkLst>
            <pc:docMk/>
            <pc:sldMk cId="157819613" sldId="422"/>
            <ac:spMk id="2" creationId="{94B391BB-8924-49EE-981A-23FF10CFA88B}"/>
          </ac:spMkLst>
        </pc:spChg>
      </pc:sldChg>
      <pc:sldChg chg="addSp modSp add mod">
        <pc:chgData name="Samson Christopher" userId="6a13b5f1e64a53ae" providerId="LiveId" clId="{26A254E1-1F58-4D8D-B136-ACA336B298C2}" dt="2020-04-08T19:31:28.112" v="471" actId="1035"/>
        <pc:sldMkLst>
          <pc:docMk/>
          <pc:sldMk cId="2923933872" sldId="422"/>
        </pc:sldMkLst>
        <pc:spChg chg="add mod">
          <ac:chgData name="Samson Christopher" userId="6a13b5f1e64a53ae" providerId="LiveId" clId="{26A254E1-1F58-4D8D-B136-ACA336B298C2}" dt="2020-04-08T19:31:28.112" v="471" actId="1035"/>
          <ac:spMkLst>
            <pc:docMk/>
            <pc:sldMk cId="2923933872" sldId="422"/>
            <ac:spMk id="2" creationId="{535FEFB1-2723-4723-8B29-449A4FA9A6E5}"/>
          </ac:spMkLst>
        </pc:spChg>
      </pc:sldChg>
      <pc:sldChg chg="addSp modSp add del mod">
        <pc:chgData name="Samson Christopher" userId="6a13b5f1e64a53ae" providerId="LiveId" clId="{26A254E1-1F58-4D8D-B136-ACA336B298C2}" dt="2020-04-08T19:26:12.704" v="382" actId="47"/>
        <pc:sldMkLst>
          <pc:docMk/>
          <pc:sldMk cId="90694619" sldId="423"/>
        </pc:sldMkLst>
        <pc:spChg chg="add mod">
          <ac:chgData name="Samson Christopher" userId="6a13b5f1e64a53ae" providerId="LiveId" clId="{26A254E1-1F58-4D8D-B136-ACA336B298C2}" dt="2020-04-08T19:20:36.161" v="277" actId="1035"/>
          <ac:spMkLst>
            <pc:docMk/>
            <pc:sldMk cId="90694619" sldId="423"/>
            <ac:spMk id="2" creationId="{3CAA0842-1CAC-4DEA-B3B0-BCD4C4FEA526}"/>
          </ac:spMkLst>
        </pc:spChg>
      </pc:sldChg>
      <pc:sldChg chg="addSp modSp add mod">
        <pc:chgData name="Samson Christopher" userId="6a13b5f1e64a53ae" providerId="LiveId" clId="{26A254E1-1F58-4D8D-B136-ACA336B298C2}" dt="2020-04-08T19:31:36.507" v="472" actId="1076"/>
        <pc:sldMkLst>
          <pc:docMk/>
          <pc:sldMk cId="1422872566" sldId="423"/>
        </pc:sldMkLst>
        <pc:spChg chg="add mod">
          <ac:chgData name="Samson Christopher" userId="6a13b5f1e64a53ae" providerId="LiveId" clId="{26A254E1-1F58-4D8D-B136-ACA336B298C2}" dt="2020-04-08T19:31:36.507" v="472" actId="1076"/>
          <ac:spMkLst>
            <pc:docMk/>
            <pc:sldMk cId="1422872566" sldId="423"/>
            <ac:spMk id="2" creationId="{243D1A2A-0FD4-4689-9793-1E4316C98B97}"/>
          </ac:spMkLst>
        </pc:spChg>
      </pc:sldChg>
      <pc:sldChg chg="addSp modSp add mod">
        <pc:chgData name="Samson Christopher" userId="6a13b5f1e64a53ae" providerId="LiveId" clId="{26A254E1-1F58-4D8D-B136-ACA336B298C2}" dt="2020-04-08T19:31:48.624" v="477" actId="1036"/>
        <pc:sldMkLst>
          <pc:docMk/>
          <pc:sldMk cId="1020169807" sldId="424"/>
        </pc:sldMkLst>
        <pc:spChg chg="add mod">
          <ac:chgData name="Samson Christopher" userId="6a13b5f1e64a53ae" providerId="LiveId" clId="{26A254E1-1F58-4D8D-B136-ACA336B298C2}" dt="2020-04-08T19:31:48.624" v="477" actId="1036"/>
          <ac:spMkLst>
            <pc:docMk/>
            <pc:sldMk cId="1020169807" sldId="424"/>
            <ac:spMk id="2" creationId="{6A56CF05-031B-4348-B793-CDEB8D4141EC}"/>
          </ac:spMkLst>
        </pc:spChg>
      </pc:sldChg>
      <pc:sldChg chg="addSp modSp add del mod">
        <pc:chgData name="Samson Christopher" userId="6a13b5f1e64a53ae" providerId="LiveId" clId="{26A254E1-1F58-4D8D-B136-ACA336B298C2}" dt="2020-04-08T19:26:12.876" v="383" actId="47"/>
        <pc:sldMkLst>
          <pc:docMk/>
          <pc:sldMk cId="3487227057" sldId="424"/>
        </pc:sldMkLst>
        <pc:spChg chg="add mod">
          <ac:chgData name="Samson Christopher" userId="6a13b5f1e64a53ae" providerId="LiveId" clId="{26A254E1-1F58-4D8D-B136-ACA336B298C2}" dt="2020-04-08T19:20:25.698" v="271" actId="1036"/>
          <ac:spMkLst>
            <pc:docMk/>
            <pc:sldMk cId="3487227057" sldId="424"/>
            <ac:spMk id="2" creationId="{CB63893B-F8B8-4A23-9165-961C43D3D246}"/>
          </ac:spMkLst>
        </pc:spChg>
      </pc:sldChg>
      <pc:sldChg chg="add del">
        <pc:chgData name="Samson Christopher" userId="6a13b5f1e64a53ae" providerId="LiveId" clId="{26A254E1-1F58-4D8D-B136-ACA336B298C2}" dt="2020-04-08T19:26:22.648" v="404"/>
        <pc:sldMkLst>
          <pc:docMk/>
          <pc:sldMk cId="421366927" sldId="425"/>
        </pc:sldMkLst>
      </pc:sldChg>
      <pc:sldChg chg="addSp modSp add del mod">
        <pc:chgData name="Samson Christopher" userId="6a13b5f1e64a53ae" providerId="LiveId" clId="{26A254E1-1F58-4D8D-B136-ACA336B298C2}" dt="2020-04-08T19:26:13.334" v="384" actId="47"/>
        <pc:sldMkLst>
          <pc:docMk/>
          <pc:sldMk cId="3531168505" sldId="425"/>
        </pc:sldMkLst>
        <pc:spChg chg="add mod">
          <ac:chgData name="Samson Christopher" userId="6a13b5f1e64a53ae" providerId="LiveId" clId="{26A254E1-1F58-4D8D-B136-ACA336B298C2}" dt="2020-04-08T19:20:12.132" v="266" actId="1035"/>
          <ac:spMkLst>
            <pc:docMk/>
            <pc:sldMk cId="3531168505" sldId="425"/>
            <ac:spMk id="2" creationId="{82FCF910-D6A6-4489-BC7F-0CC60323A490}"/>
          </ac:spMkLst>
        </pc:spChg>
      </pc:sldChg>
      <pc:sldChg chg="add del">
        <pc:chgData name="Samson Christopher" userId="6a13b5f1e64a53ae" providerId="LiveId" clId="{26A254E1-1F58-4D8D-B136-ACA336B298C2}" dt="2020-04-08T19:26:22.450" v="403"/>
        <pc:sldMkLst>
          <pc:docMk/>
          <pc:sldMk cId="2918938009" sldId="426"/>
        </pc:sldMkLst>
      </pc:sldChg>
      <pc:sldChg chg="add del">
        <pc:chgData name="Samson Christopher" userId="6a13b5f1e64a53ae" providerId="LiveId" clId="{26A254E1-1F58-4D8D-B136-ACA336B298C2}" dt="2020-04-08T19:18:28.064" v="243" actId="47"/>
        <pc:sldMkLst>
          <pc:docMk/>
          <pc:sldMk cId="3980130218" sldId="426"/>
        </pc:sldMkLst>
      </pc:sldChg>
      <pc:sldChg chg="add del">
        <pc:chgData name="Samson Christopher" userId="6a13b5f1e64a53ae" providerId="LiveId" clId="{26A254E1-1F58-4D8D-B136-ACA336B298C2}" dt="2020-04-08T19:18:28.755" v="244" actId="47"/>
        <pc:sldMkLst>
          <pc:docMk/>
          <pc:sldMk cId="447054331" sldId="427"/>
        </pc:sldMkLst>
      </pc:sldChg>
      <pc:sldChg chg="add del">
        <pc:chgData name="Samson Christopher" userId="6a13b5f1e64a53ae" providerId="LiveId" clId="{26A254E1-1F58-4D8D-B136-ACA336B298C2}" dt="2020-04-08T19:26:22.188" v="402"/>
        <pc:sldMkLst>
          <pc:docMk/>
          <pc:sldMk cId="1052657368" sldId="427"/>
        </pc:sldMkLst>
      </pc:sldChg>
      <pc:sldChg chg="add del">
        <pc:chgData name="Samson Christopher" userId="6a13b5f1e64a53ae" providerId="LiveId" clId="{26A254E1-1F58-4D8D-B136-ACA336B298C2}" dt="2020-04-08T19:26:21.975" v="401"/>
        <pc:sldMkLst>
          <pc:docMk/>
          <pc:sldMk cId="1856394791" sldId="428"/>
        </pc:sldMkLst>
      </pc:sldChg>
      <pc:sldChg chg="add del">
        <pc:chgData name="Samson Christopher" userId="6a13b5f1e64a53ae" providerId="LiveId" clId="{26A254E1-1F58-4D8D-B136-ACA336B298C2}" dt="2020-04-08T19:26:21.765" v="400"/>
        <pc:sldMkLst>
          <pc:docMk/>
          <pc:sldMk cId="3034344197" sldId="429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9701CB6C-4AB8-4755-BE07-EC5FE683119B}"/>
    <pc:docChg chg="custSel addSld delSld modSld">
      <pc:chgData name="Samson Christopher" userId="6a13b5f1e64a53ae" providerId="LiveId" clId="{9701CB6C-4AB8-4755-BE07-EC5FE683119B}" dt="2020-03-26T04:59:00.203" v="758" actId="1036"/>
      <pc:docMkLst>
        <pc:docMk/>
      </pc:docMkLst>
      <pc:sldChg chg="del">
        <pc:chgData name="Samson Christopher" userId="6a13b5f1e64a53ae" providerId="LiveId" clId="{9701CB6C-4AB8-4755-BE07-EC5FE683119B}" dt="2020-03-26T04:06:48.200" v="32" actId="47"/>
        <pc:sldMkLst>
          <pc:docMk/>
          <pc:sldMk cId="2693625187" sldId="397"/>
        </pc:sldMkLst>
      </pc:sldChg>
      <pc:sldChg chg="addSp delSp modSp mod">
        <pc:chgData name="Samson Christopher" userId="6a13b5f1e64a53ae" providerId="LiveId" clId="{9701CB6C-4AB8-4755-BE07-EC5FE683119B}" dt="2020-03-26T04:07:38.999" v="106" actId="1035"/>
        <pc:sldMkLst>
          <pc:docMk/>
          <pc:sldMk cId="4220973393" sldId="398"/>
        </pc:sldMkLst>
        <pc:spChg chg="del">
          <ac:chgData name="Samson Christopher" userId="6a13b5f1e64a53ae" providerId="LiveId" clId="{9701CB6C-4AB8-4755-BE07-EC5FE683119B}" dt="2020-03-26T04:03:37.144" v="5" actId="478"/>
          <ac:spMkLst>
            <pc:docMk/>
            <pc:sldMk cId="4220973393" sldId="398"/>
            <ac:spMk id="2" creationId="{FAB6EE95-8B5F-412D-B8C4-285A6DBDF0A6}"/>
          </ac:spMkLst>
        </pc:spChg>
        <pc:spChg chg="add mod">
          <ac:chgData name="Samson Christopher" userId="6a13b5f1e64a53ae" providerId="LiveId" clId="{9701CB6C-4AB8-4755-BE07-EC5FE683119B}" dt="2020-03-26T04:07:38.999" v="106" actId="1035"/>
          <ac:spMkLst>
            <pc:docMk/>
            <pc:sldMk cId="4220973393" sldId="398"/>
            <ac:spMk id="3" creationId="{8B5A6C11-E5B7-4542-A0D6-6E2C91C01953}"/>
          </ac:spMkLst>
        </pc:spChg>
      </pc:sldChg>
      <pc:sldChg chg="addSp delSp modSp add del mod">
        <pc:chgData name="Samson Christopher" userId="6a13b5f1e64a53ae" providerId="LiveId" clId="{9701CB6C-4AB8-4755-BE07-EC5FE683119B}" dt="2020-03-26T04:56:55.718" v="517" actId="47"/>
        <pc:sldMkLst>
          <pc:docMk/>
          <pc:sldMk cId="986192962" sldId="399"/>
        </pc:sldMkLst>
        <pc:spChg chg="add del mod">
          <ac:chgData name="Samson Christopher" userId="6a13b5f1e64a53ae" providerId="LiveId" clId="{9701CB6C-4AB8-4755-BE07-EC5FE683119B}" dt="2020-03-26T04:56:07.873" v="506" actId="478"/>
          <ac:spMkLst>
            <pc:docMk/>
            <pc:sldMk cId="986192962" sldId="399"/>
            <ac:spMk id="2" creationId="{D2E28BC3-31E6-4BC6-8927-6A159C8C6CA1}"/>
          </ac:spMkLst>
        </pc:spChg>
      </pc:sldChg>
      <pc:sldChg chg="del">
        <pc:chgData name="Samson Christopher" userId="6a13b5f1e64a53ae" providerId="LiveId" clId="{9701CB6C-4AB8-4755-BE07-EC5FE683119B}" dt="2020-03-26T04:03:34.524" v="0" actId="47"/>
        <pc:sldMkLst>
          <pc:docMk/>
          <pc:sldMk cId="3435252465" sldId="399"/>
        </pc:sldMkLst>
      </pc:sldChg>
      <pc:sldChg chg="del">
        <pc:chgData name="Samson Christopher" userId="6a13b5f1e64a53ae" providerId="LiveId" clId="{9701CB6C-4AB8-4755-BE07-EC5FE683119B}" dt="2020-03-26T04:03:34.558" v="1" actId="47"/>
        <pc:sldMkLst>
          <pc:docMk/>
          <pc:sldMk cId="214010897" sldId="400"/>
        </pc:sldMkLst>
      </pc:sldChg>
      <pc:sldChg chg="addSp modSp add mod">
        <pc:chgData name="Samson Christopher" userId="6a13b5f1e64a53ae" providerId="LiveId" clId="{9701CB6C-4AB8-4755-BE07-EC5FE683119B}" dt="2020-03-26T04:58:52.752" v="708" actId="1036"/>
        <pc:sldMkLst>
          <pc:docMk/>
          <pc:sldMk cId="2973385936" sldId="400"/>
        </pc:sldMkLst>
        <pc:spChg chg="add mod">
          <ac:chgData name="Samson Christopher" userId="6a13b5f1e64a53ae" providerId="LiveId" clId="{9701CB6C-4AB8-4755-BE07-EC5FE683119B}" dt="2020-03-26T04:58:52.752" v="708" actId="1036"/>
          <ac:spMkLst>
            <pc:docMk/>
            <pc:sldMk cId="2973385936" sldId="400"/>
            <ac:spMk id="2" creationId="{BE6FFAC2-A5A6-4F3E-83AC-ED9265D45F32}"/>
          </ac:spMkLst>
        </pc:spChg>
      </pc:sldChg>
      <pc:sldChg chg="addSp modSp add del mod">
        <pc:chgData name="Samson Christopher" userId="6a13b5f1e64a53ae" providerId="LiveId" clId="{9701CB6C-4AB8-4755-BE07-EC5FE683119B}" dt="2020-03-26T04:55:16.122" v="499" actId="47"/>
        <pc:sldMkLst>
          <pc:docMk/>
          <pc:sldMk cId="3541379525" sldId="400"/>
        </pc:sldMkLst>
        <pc:spChg chg="add mod">
          <ac:chgData name="Samson Christopher" userId="6a13b5f1e64a53ae" providerId="LiveId" clId="{9701CB6C-4AB8-4755-BE07-EC5FE683119B}" dt="2020-03-26T04:08:14.869" v="200" actId="1035"/>
          <ac:spMkLst>
            <pc:docMk/>
            <pc:sldMk cId="3541379525" sldId="400"/>
            <ac:spMk id="2" creationId="{F609B5DD-3C4E-4AFF-8062-4F0C6F5C9853}"/>
          </ac:spMkLst>
        </pc:spChg>
      </pc:sldChg>
      <pc:sldChg chg="del">
        <pc:chgData name="Samson Christopher" userId="6a13b5f1e64a53ae" providerId="LiveId" clId="{9701CB6C-4AB8-4755-BE07-EC5FE683119B}" dt="2020-03-26T04:03:34.590" v="2" actId="47"/>
        <pc:sldMkLst>
          <pc:docMk/>
          <pc:sldMk cId="1297843716" sldId="401"/>
        </pc:sldMkLst>
      </pc:sldChg>
      <pc:sldChg chg="addSp modSp add mod">
        <pc:chgData name="Samson Christopher" userId="6a13b5f1e64a53ae" providerId="LiveId" clId="{9701CB6C-4AB8-4755-BE07-EC5FE683119B}" dt="2020-03-26T04:59:00.203" v="758" actId="1036"/>
        <pc:sldMkLst>
          <pc:docMk/>
          <pc:sldMk cId="1419027649" sldId="401"/>
        </pc:sldMkLst>
        <pc:spChg chg="add mod">
          <ac:chgData name="Samson Christopher" userId="6a13b5f1e64a53ae" providerId="LiveId" clId="{9701CB6C-4AB8-4755-BE07-EC5FE683119B}" dt="2020-03-26T04:59:00.203" v="758" actId="1036"/>
          <ac:spMkLst>
            <pc:docMk/>
            <pc:sldMk cId="1419027649" sldId="401"/>
            <ac:spMk id="2" creationId="{7D275414-20F1-4709-BFE3-8D254522FF39}"/>
          </ac:spMkLst>
        </pc:spChg>
      </pc:sldChg>
      <pc:sldChg chg="addSp modSp add del mod">
        <pc:chgData name="Samson Christopher" userId="6a13b5f1e64a53ae" providerId="LiveId" clId="{9701CB6C-4AB8-4755-BE07-EC5FE683119B}" dt="2020-03-26T04:55:16.355" v="500" actId="47"/>
        <pc:sldMkLst>
          <pc:docMk/>
          <pc:sldMk cId="2944499643" sldId="401"/>
        </pc:sldMkLst>
        <pc:spChg chg="add mod">
          <ac:chgData name="Samson Christopher" userId="6a13b5f1e64a53ae" providerId="LiveId" clId="{9701CB6C-4AB8-4755-BE07-EC5FE683119B}" dt="2020-03-26T04:08:27.620" v="255" actId="1036"/>
          <ac:spMkLst>
            <pc:docMk/>
            <pc:sldMk cId="2944499643" sldId="401"/>
            <ac:spMk id="2" creationId="{C3C8198C-B2C1-4385-AAB7-53C2B19CA23A}"/>
          </ac:spMkLst>
        </pc:spChg>
      </pc:sldChg>
      <pc:sldChg chg="addSp modSp add mod">
        <pc:chgData name="Samson Christopher" userId="6a13b5f1e64a53ae" providerId="LiveId" clId="{9701CB6C-4AB8-4755-BE07-EC5FE683119B}" dt="2020-03-26T04:58:39.586" v="656" actId="21"/>
        <pc:sldMkLst>
          <pc:docMk/>
          <pc:sldMk cId="24472791" sldId="402"/>
        </pc:sldMkLst>
        <pc:spChg chg="add mod">
          <ac:chgData name="Samson Christopher" userId="6a13b5f1e64a53ae" providerId="LiveId" clId="{9701CB6C-4AB8-4755-BE07-EC5FE683119B}" dt="2020-03-26T04:58:39.586" v="656" actId="21"/>
          <ac:spMkLst>
            <pc:docMk/>
            <pc:sldMk cId="24472791" sldId="402"/>
            <ac:spMk id="2" creationId="{3BFCEF3F-04E3-4874-AA09-290101A8CA7E}"/>
          </ac:spMkLst>
        </pc:spChg>
      </pc:sldChg>
      <pc:sldChg chg="addSp modSp add del mod">
        <pc:chgData name="Samson Christopher" userId="6a13b5f1e64a53ae" providerId="LiveId" clId="{9701CB6C-4AB8-4755-BE07-EC5FE683119B}" dt="2020-03-26T04:55:16.694" v="501" actId="47"/>
        <pc:sldMkLst>
          <pc:docMk/>
          <pc:sldMk cId="1294807639" sldId="402"/>
        </pc:sldMkLst>
        <pc:spChg chg="add mod">
          <ac:chgData name="Samson Christopher" userId="6a13b5f1e64a53ae" providerId="LiveId" clId="{9701CB6C-4AB8-4755-BE07-EC5FE683119B}" dt="2020-03-26T04:08:38.299" v="299" actId="1036"/>
          <ac:spMkLst>
            <pc:docMk/>
            <pc:sldMk cId="1294807639" sldId="402"/>
            <ac:spMk id="2" creationId="{EF834AC4-E74A-4D20-A5DA-E6C009F42EE8}"/>
          </ac:spMkLst>
        </pc:spChg>
      </pc:sldChg>
      <pc:sldChg chg="del">
        <pc:chgData name="Samson Christopher" userId="6a13b5f1e64a53ae" providerId="LiveId" clId="{9701CB6C-4AB8-4755-BE07-EC5FE683119B}" dt="2020-03-26T04:03:34.985" v="3" actId="47"/>
        <pc:sldMkLst>
          <pc:docMk/>
          <pc:sldMk cId="3636102927" sldId="402"/>
        </pc:sldMkLst>
      </pc:sldChg>
      <pc:sldChg chg="addSp modSp add del mod">
        <pc:chgData name="Samson Christopher" userId="6a13b5f1e64a53ae" providerId="LiveId" clId="{9701CB6C-4AB8-4755-BE07-EC5FE683119B}" dt="2020-03-26T04:55:16.870" v="502" actId="47"/>
        <pc:sldMkLst>
          <pc:docMk/>
          <pc:sldMk cId="797281277" sldId="403"/>
        </pc:sldMkLst>
        <pc:spChg chg="add mod">
          <ac:chgData name="Samson Christopher" userId="6a13b5f1e64a53ae" providerId="LiveId" clId="{9701CB6C-4AB8-4755-BE07-EC5FE683119B}" dt="2020-03-26T04:08:46.748" v="343" actId="1036"/>
          <ac:spMkLst>
            <pc:docMk/>
            <pc:sldMk cId="797281277" sldId="403"/>
            <ac:spMk id="2" creationId="{C9EF0B6A-D5CC-47F0-B5D2-2622BA8985E4}"/>
          </ac:spMkLst>
        </pc:spChg>
      </pc:sldChg>
      <pc:sldChg chg="del">
        <pc:chgData name="Samson Christopher" userId="6a13b5f1e64a53ae" providerId="LiveId" clId="{9701CB6C-4AB8-4755-BE07-EC5FE683119B}" dt="2020-03-26T04:03:35.365" v="4" actId="47"/>
        <pc:sldMkLst>
          <pc:docMk/>
          <pc:sldMk cId="2436280595" sldId="403"/>
        </pc:sldMkLst>
      </pc:sldChg>
      <pc:sldChg chg="addSp modSp add mod">
        <pc:chgData name="Samson Christopher" userId="6a13b5f1e64a53ae" providerId="LiveId" clId="{9701CB6C-4AB8-4755-BE07-EC5FE683119B}" dt="2020-03-26T04:57:34.953" v="590" actId="1036"/>
        <pc:sldMkLst>
          <pc:docMk/>
          <pc:sldMk cId="2958384088" sldId="403"/>
        </pc:sldMkLst>
        <pc:spChg chg="add mod">
          <ac:chgData name="Samson Christopher" userId="6a13b5f1e64a53ae" providerId="LiveId" clId="{9701CB6C-4AB8-4755-BE07-EC5FE683119B}" dt="2020-03-26T04:57:34.953" v="590" actId="1036"/>
          <ac:spMkLst>
            <pc:docMk/>
            <pc:sldMk cId="2958384088" sldId="403"/>
            <ac:spMk id="2" creationId="{A365E05C-740C-4180-AF09-305B0C39E441}"/>
          </ac:spMkLst>
        </pc:spChg>
      </pc:sldChg>
      <pc:sldChg chg="add del">
        <pc:chgData name="Samson Christopher" userId="6a13b5f1e64a53ae" providerId="LiveId" clId="{9701CB6C-4AB8-4755-BE07-EC5FE683119B}" dt="2020-03-26T04:56:51.137" v="516" actId="47"/>
        <pc:sldMkLst>
          <pc:docMk/>
          <pc:sldMk cId="3222021240" sldId="404"/>
        </pc:sldMkLst>
      </pc:sldChg>
      <pc:sldChg chg="addSp modSp add del mod">
        <pc:chgData name="Samson Christopher" userId="6a13b5f1e64a53ae" providerId="LiveId" clId="{9701CB6C-4AB8-4755-BE07-EC5FE683119B}" dt="2020-03-26T04:55:17.083" v="503" actId="47"/>
        <pc:sldMkLst>
          <pc:docMk/>
          <pc:sldMk cId="4070922572" sldId="404"/>
        </pc:sldMkLst>
        <pc:spChg chg="add mod">
          <ac:chgData name="Samson Christopher" userId="6a13b5f1e64a53ae" providerId="LiveId" clId="{9701CB6C-4AB8-4755-BE07-EC5FE683119B}" dt="2020-03-26T04:08:55.973" v="389" actId="1036"/>
          <ac:spMkLst>
            <pc:docMk/>
            <pc:sldMk cId="4070922572" sldId="404"/>
            <ac:spMk id="2" creationId="{9F28B184-D8B2-417F-9D3C-5DCAD8F0041D}"/>
          </ac:spMkLst>
        </pc:spChg>
      </pc:sldChg>
      <pc:sldChg chg="addSp modSp add del mod">
        <pc:chgData name="Samson Christopher" userId="6a13b5f1e64a53ae" providerId="LiveId" clId="{9701CB6C-4AB8-4755-BE07-EC5FE683119B}" dt="2020-03-26T04:55:17.313" v="504" actId="47"/>
        <pc:sldMkLst>
          <pc:docMk/>
          <pc:sldMk cId="3961213561" sldId="405"/>
        </pc:sldMkLst>
        <pc:spChg chg="add mod">
          <ac:chgData name="Samson Christopher" userId="6a13b5f1e64a53ae" providerId="LiveId" clId="{9701CB6C-4AB8-4755-BE07-EC5FE683119B}" dt="2020-03-26T04:09:07.465" v="447" actId="1036"/>
          <ac:spMkLst>
            <pc:docMk/>
            <pc:sldMk cId="3961213561" sldId="405"/>
            <ac:spMk id="2" creationId="{D25149CC-CC7F-42C1-A82A-1216A2DF4D9B}"/>
          </ac:spMkLst>
        </pc:spChg>
      </pc:sldChg>
      <pc:sldChg chg="addSp modSp add del mod">
        <pc:chgData name="Samson Christopher" userId="6a13b5f1e64a53ae" providerId="LiveId" clId="{9701CB6C-4AB8-4755-BE07-EC5FE683119B}" dt="2020-03-26T04:55:17.593" v="505" actId="47"/>
        <pc:sldMkLst>
          <pc:docMk/>
          <pc:sldMk cId="1828079625" sldId="406"/>
        </pc:sldMkLst>
        <pc:spChg chg="add mod">
          <ac:chgData name="Samson Christopher" userId="6a13b5f1e64a53ae" providerId="LiveId" clId="{9701CB6C-4AB8-4755-BE07-EC5FE683119B}" dt="2020-03-26T04:10:43.376" v="498" actId="1036"/>
          <ac:spMkLst>
            <pc:docMk/>
            <pc:sldMk cId="1828079625" sldId="406"/>
            <ac:spMk id="2" creationId="{635C9863-90B3-4420-A250-97A5929C7A20}"/>
          </ac:spMkLst>
        </pc:spChg>
      </pc:sldChg>
      <pc:sldChg chg="add del">
        <pc:chgData name="Samson Christopher" userId="6a13b5f1e64a53ae" providerId="LiveId" clId="{9701CB6C-4AB8-4755-BE07-EC5FE683119B}" dt="2020-03-26T04:06:40.379" v="27" actId="47"/>
        <pc:sldMkLst>
          <pc:docMk/>
          <pc:sldMk cId="3821382036" sldId="407"/>
        </pc:sldMkLst>
      </pc:sldChg>
      <pc:sldChg chg="add del">
        <pc:chgData name="Samson Christopher" userId="6a13b5f1e64a53ae" providerId="LiveId" clId="{9701CB6C-4AB8-4755-BE07-EC5FE683119B}" dt="2020-03-26T04:06:40.898" v="28" actId="47"/>
        <pc:sldMkLst>
          <pc:docMk/>
          <pc:sldMk cId="2251491088" sldId="408"/>
        </pc:sldMkLst>
      </pc:sldChg>
      <pc:sldChg chg="add del">
        <pc:chgData name="Samson Christopher" userId="6a13b5f1e64a53ae" providerId="LiveId" clId="{9701CB6C-4AB8-4755-BE07-EC5FE683119B}" dt="2020-03-26T04:06:41.735" v="29" actId="47"/>
        <pc:sldMkLst>
          <pc:docMk/>
          <pc:sldMk cId="3475031829" sldId="409"/>
        </pc:sldMkLst>
      </pc:sldChg>
      <pc:sldChg chg="add del">
        <pc:chgData name="Samson Christopher" userId="6a13b5f1e64a53ae" providerId="LiveId" clId="{9701CB6C-4AB8-4755-BE07-EC5FE683119B}" dt="2020-03-26T04:06:42.143" v="30" actId="47"/>
        <pc:sldMkLst>
          <pc:docMk/>
          <pc:sldMk cId="814298651" sldId="410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EBA22C8F-804D-4E6E-95F9-64A8460C818B}"/>
    <pc:docChg chg="undo custSel addSld delSld modSld">
      <pc:chgData name="Samson Christopher" userId="6a13b5f1e64a53ae" providerId="LiveId" clId="{EBA22C8F-804D-4E6E-95F9-64A8460C818B}" dt="2020-04-08T19:01:46.647" v="160" actId="1076"/>
      <pc:docMkLst>
        <pc:docMk/>
      </pc:docMkLst>
      <pc:sldChg chg="del">
        <pc:chgData name="Samson Christopher" userId="6a13b5f1e64a53ae" providerId="LiveId" clId="{EBA22C8F-804D-4E6E-95F9-64A8460C818B}" dt="2020-04-08T18:56:38.356" v="32" actId="47"/>
        <pc:sldMkLst>
          <pc:docMk/>
          <pc:sldMk cId="4220973393" sldId="398"/>
        </pc:sldMkLst>
      </pc:sldChg>
      <pc:sldChg chg="addSp delSp modSp add mod">
        <pc:chgData name="Samson Christopher" userId="6a13b5f1e64a53ae" providerId="LiveId" clId="{EBA22C8F-804D-4E6E-95F9-64A8460C818B}" dt="2020-04-08T18:56:34.925" v="31" actId="1035"/>
        <pc:sldMkLst>
          <pc:docMk/>
          <pc:sldMk cId="4126717993" sldId="399"/>
        </pc:sldMkLst>
        <pc:spChg chg="add del">
          <ac:chgData name="Samson Christopher" userId="6a13b5f1e64a53ae" providerId="LiveId" clId="{EBA22C8F-804D-4E6E-95F9-64A8460C818B}" dt="2020-04-08T18:55:20.020" v="20"/>
          <ac:spMkLst>
            <pc:docMk/>
            <pc:sldMk cId="4126717993" sldId="399"/>
            <ac:spMk id="2" creationId="{38FB272D-45DA-4BC2-B24E-82DE4304A5A3}"/>
          </ac:spMkLst>
        </pc:spChg>
        <pc:spChg chg="del">
          <ac:chgData name="Samson Christopher" userId="6a13b5f1e64a53ae" providerId="LiveId" clId="{EBA22C8F-804D-4E6E-95F9-64A8460C818B}" dt="2020-04-08T18:54:56.406" v="5" actId="478"/>
          <ac:spMkLst>
            <pc:docMk/>
            <pc:sldMk cId="4126717993" sldId="399"/>
            <ac:spMk id="3" creationId="{8B5A6C11-E5B7-4542-A0D6-6E2C91C01953}"/>
          </ac:spMkLst>
        </pc:spChg>
        <pc:spChg chg="add mod">
          <ac:chgData name="Samson Christopher" userId="6a13b5f1e64a53ae" providerId="LiveId" clId="{EBA22C8F-804D-4E6E-95F9-64A8460C818B}" dt="2020-04-08T18:56:34.925" v="31" actId="1035"/>
          <ac:spMkLst>
            <pc:docMk/>
            <pc:sldMk cId="4126717993" sldId="399"/>
            <ac:spMk id="4" creationId="{6123F7D9-1F37-4EDE-B9F3-16FB41DCD014}"/>
          </ac:spMkLst>
        </pc:spChg>
      </pc:sldChg>
      <pc:sldChg chg="del">
        <pc:chgData name="Samson Christopher" userId="6a13b5f1e64a53ae" providerId="LiveId" clId="{EBA22C8F-804D-4E6E-95F9-64A8460C818B}" dt="2020-04-08T18:54:49.706" v="3" actId="47"/>
        <pc:sldMkLst>
          <pc:docMk/>
          <pc:sldMk cId="2973385936" sldId="400"/>
        </pc:sldMkLst>
      </pc:sldChg>
      <pc:sldChg chg="addSp delSp modSp add mod">
        <pc:chgData name="Samson Christopher" userId="6a13b5f1e64a53ae" providerId="LiveId" clId="{EBA22C8F-804D-4E6E-95F9-64A8460C818B}" dt="2020-04-08T18:57:51.208" v="49" actId="1035"/>
        <pc:sldMkLst>
          <pc:docMk/>
          <pc:sldMk cId="3669512141" sldId="400"/>
        </pc:sldMkLst>
        <pc:spChg chg="add del">
          <ac:chgData name="Samson Christopher" userId="6a13b5f1e64a53ae" providerId="LiveId" clId="{EBA22C8F-804D-4E6E-95F9-64A8460C818B}" dt="2020-04-08T18:55:18.657" v="19"/>
          <ac:spMkLst>
            <pc:docMk/>
            <pc:sldMk cId="3669512141" sldId="400"/>
            <ac:spMk id="2" creationId="{29C591EB-61CF-410C-9F1E-0524832DBAF5}"/>
          </ac:spMkLst>
        </pc:spChg>
        <pc:spChg chg="add mod">
          <ac:chgData name="Samson Christopher" userId="6a13b5f1e64a53ae" providerId="LiveId" clId="{EBA22C8F-804D-4E6E-95F9-64A8460C818B}" dt="2020-04-08T18:57:51.208" v="49" actId="1035"/>
          <ac:spMkLst>
            <pc:docMk/>
            <pc:sldMk cId="3669512141" sldId="400"/>
            <ac:spMk id="3" creationId="{880EC0D7-B540-45A2-8340-CBE53C8D0605}"/>
          </ac:spMkLst>
        </pc:spChg>
      </pc:sldChg>
      <pc:sldChg chg="del">
        <pc:chgData name="Samson Christopher" userId="6a13b5f1e64a53ae" providerId="LiveId" clId="{EBA22C8F-804D-4E6E-95F9-64A8460C818B}" dt="2020-04-08T18:54:49.186" v="0" actId="47"/>
        <pc:sldMkLst>
          <pc:docMk/>
          <pc:sldMk cId="1419027649" sldId="401"/>
        </pc:sldMkLst>
      </pc:sldChg>
      <pc:sldChg chg="addSp modSp add mod">
        <pc:chgData name="Samson Christopher" userId="6a13b5f1e64a53ae" providerId="LiveId" clId="{EBA22C8F-804D-4E6E-95F9-64A8460C818B}" dt="2020-04-08T18:58:14.337" v="60" actId="1036"/>
        <pc:sldMkLst>
          <pc:docMk/>
          <pc:sldMk cId="2866814509" sldId="401"/>
        </pc:sldMkLst>
        <pc:spChg chg="add mod">
          <ac:chgData name="Samson Christopher" userId="6a13b5f1e64a53ae" providerId="LiveId" clId="{EBA22C8F-804D-4E6E-95F9-64A8460C818B}" dt="2020-04-08T18:58:14.337" v="60" actId="1036"/>
          <ac:spMkLst>
            <pc:docMk/>
            <pc:sldMk cId="2866814509" sldId="401"/>
            <ac:spMk id="2" creationId="{FB2C4586-8140-46A3-994E-78BE36180764}"/>
          </ac:spMkLst>
        </pc:spChg>
        <pc:spChg chg="mod">
          <ac:chgData name="Samson Christopher" userId="6a13b5f1e64a53ae" providerId="LiveId" clId="{EBA22C8F-804D-4E6E-95F9-64A8460C818B}" dt="2020-04-08T18:58:07.560" v="56" actId="1076"/>
          <ac:spMkLst>
            <pc:docMk/>
            <pc:sldMk cId="2866814509" sldId="401"/>
            <ac:spMk id="6" creationId="{78BDB258-58CC-44AE-80BE-DB2ADED7CF91}"/>
          </ac:spMkLst>
        </pc:spChg>
      </pc:sldChg>
      <pc:sldChg chg="del">
        <pc:chgData name="Samson Christopher" userId="6a13b5f1e64a53ae" providerId="LiveId" clId="{EBA22C8F-804D-4E6E-95F9-64A8460C818B}" dt="2020-04-08T18:54:49.267" v="1" actId="47"/>
        <pc:sldMkLst>
          <pc:docMk/>
          <pc:sldMk cId="24472791" sldId="402"/>
        </pc:sldMkLst>
      </pc:sldChg>
      <pc:sldChg chg="addSp modSp add mod">
        <pc:chgData name="Samson Christopher" userId="6a13b5f1e64a53ae" providerId="LiveId" clId="{EBA22C8F-804D-4E6E-95F9-64A8460C818B}" dt="2020-04-08T18:58:34.223" v="91" actId="1036"/>
        <pc:sldMkLst>
          <pc:docMk/>
          <pc:sldMk cId="3293756699" sldId="402"/>
        </pc:sldMkLst>
        <pc:spChg chg="add mod">
          <ac:chgData name="Samson Christopher" userId="6a13b5f1e64a53ae" providerId="LiveId" clId="{EBA22C8F-804D-4E6E-95F9-64A8460C818B}" dt="2020-04-08T18:58:34.223" v="91" actId="1036"/>
          <ac:spMkLst>
            <pc:docMk/>
            <pc:sldMk cId="3293756699" sldId="402"/>
            <ac:spMk id="2" creationId="{65437AA6-E3C5-47B4-8038-73225F8719A3}"/>
          </ac:spMkLst>
        </pc:spChg>
      </pc:sldChg>
      <pc:sldChg chg="addSp modSp add mod">
        <pc:chgData name="Samson Christopher" userId="6a13b5f1e64a53ae" providerId="LiveId" clId="{EBA22C8F-804D-4E6E-95F9-64A8460C818B}" dt="2020-04-08T18:58:44.382" v="93" actId="1076"/>
        <pc:sldMkLst>
          <pc:docMk/>
          <pc:sldMk cId="2103788319" sldId="403"/>
        </pc:sldMkLst>
        <pc:spChg chg="add mod">
          <ac:chgData name="Samson Christopher" userId="6a13b5f1e64a53ae" providerId="LiveId" clId="{EBA22C8F-804D-4E6E-95F9-64A8460C818B}" dt="2020-04-08T18:58:44.382" v="93" actId="1076"/>
          <ac:spMkLst>
            <pc:docMk/>
            <pc:sldMk cId="2103788319" sldId="403"/>
            <ac:spMk id="2" creationId="{E4C6F1BF-DA88-4B38-82F7-EC4335C44243}"/>
          </ac:spMkLst>
        </pc:spChg>
      </pc:sldChg>
      <pc:sldChg chg="del">
        <pc:chgData name="Samson Christopher" userId="6a13b5f1e64a53ae" providerId="LiveId" clId="{EBA22C8F-804D-4E6E-95F9-64A8460C818B}" dt="2020-04-08T18:54:49.516" v="2" actId="47"/>
        <pc:sldMkLst>
          <pc:docMk/>
          <pc:sldMk cId="2958384088" sldId="403"/>
        </pc:sldMkLst>
      </pc:sldChg>
      <pc:sldChg chg="addSp modSp add mod">
        <pc:chgData name="Samson Christopher" userId="6a13b5f1e64a53ae" providerId="LiveId" clId="{EBA22C8F-804D-4E6E-95F9-64A8460C818B}" dt="2020-04-08T19:00:06.990" v="115" actId="1036"/>
        <pc:sldMkLst>
          <pc:docMk/>
          <pc:sldMk cId="1327458869" sldId="404"/>
        </pc:sldMkLst>
        <pc:spChg chg="add mod">
          <ac:chgData name="Samson Christopher" userId="6a13b5f1e64a53ae" providerId="LiveId" clId="{EBA22C8F-804D-4E6E-95F9-64A8460C818B}" dt="2020-04-08T19:00:06.990" v="115" actId="1036"/>
          <ac:spMkLst>
            <pc:docMk/>
            <pc:sldMk cId="1327458869" sldId="404"/>
            <ac:spMk id="2" creationId="{2A2EF408-B691-4AF9-BE15-33C0C906113B}"/>
          </ac:spMkLst>
        </pc:spChg>
      </pc:sldChg>
      <pc:sldChg chg="addSp modSp add mod">
        <pc:chgData name="Samson Christopher" userId="6a13b5f1e64a53ae" providerId="LiveId" clId="{EBA22C8F-804D-4E6E-95F9-64A8460C818B}" dt="2020-04-08T19:00:29.233" v="125" actId="1036"/>
        <pc:sldMkLst>
          <pc:docMk/>
          <pc:sldMk cId="867561460" sldId="405"/>
        </pc:sldMkLst>
        <pc:spChg chg="add mod">
          <ac:chgData name="Samson Christopher" userId="6a13b5f1e64a53ae" providerId="LiveId" clId="{EBA22C8F-804D-4E6E-95F9-64A8460C818B}" dt="2020-04-08T19:00:29.233" v="125" actId="1036"/>
          <ac:spMkLst>
            <pc:docMk/>
            <pc:sldMk cId="867561460" sldId="405"/>
            <ac:spMk id="2" creationId="{DABA4667-A114-4E0F-A097-709EEFCA640F}"/>
          </ac:spMkLst>
        </pc:spChg>
      </pc:sldChg>
      <pc:sldChg chg="addSp modSp add mod">
        <pc:chgData name="Samson Christopher" userId="6a13b5f1e64a53ae" providerId="LiveId" clId="{EBA22C8F-804D-4E6E-95F9-64A8460C818B}" dt="2020-04-08T19:00:45.824" v="127" actId="1076"/>
        <pc:sldMkLst>
          <pc:docMk/>
          <pc:sldMk cId="2309838212" sldId="406"/>
        </pc:sldMkLst>
        <pc:spChg chg="add mod">
          <ac:chgData name="Samson Christopher" userId="6a13b5f1e64a53ae" providerId="LiveId" clId="{EBA22C8F-804D-4E6E-95F9-64A8460C818B}" dt="2020-04-08T19:00:45.824" v="127" actId="1076"/>
          <ac:spMkLst>
            <pc:docMk/>
            <pc:sldMk cId="2309838212" sldId="406"/>
            <ac:spMk id="2" creationId="{5DA38018-670A-431E-97DD-CB641E6C4A03}"/>
          </ac:spMkLst>
        </pc:spChg>
      </pc:sldChg>
      <pc:sldChg chg="addSp modSp add mod">
        <pc:chgData name="Samson Christopher" userId="6a13b5f1e64a53ae" providerId="LiveId" clId="{EBA22C8F-804D-4E6E-95F9-64A8460C818B}" dt="2020-04-08T19:01:11.795" v="151" actId="1036"/>
        <pc:sldMkLst>
          <pc:docMk/>
          <pc:sldMk cId="1968830137" sldId="407"/>
        </pc:sldMkLst>
        <pc:spChg chg="add mod">
          <ac:chgData name="Samson Christopher" userId="6a13b5f1e64a53ae" providerId="LiveId" clId="{EBA22C8F-804D-4E6E-95F9-64A8460C818B}" dt="2020-04-08T19:01:11.795" v="151" actId="1036"/>
          <ac:spMkLst>
            <pc:docMk/>
            <pc:sldMk cId="1968830137" sldId="407"/>
            <ac:spMk id="2" creationId="{28783180-A902-4C0A-8F34-A6C86D160C7C}"/>
          </ac:spMkLst>
        </pc:spChg>
      </pc:sldChg>
      <pc:sldChg chg="addSp modSp add mod">
        <pc:chgData name="Samson Christopher" userId="6a13b5f1e64a53ae" providerId="LiveId" clId="{EBA22C8F-804D-4E6E-95F9-64A8460C818B}" dt="2020-04-08T19:01:35.013" v="158" actId="1035"/>
        <pc:sldMkLst>
          <pc:docMk/>
          <pc:sldMk cId="3961510137" sldId="408"/>
        </pc:sldMkLst>
        <pc:spChg chg="add mod">
          <ac:chgData name="Samson Christopher" userId="6a13b5f1e64a53ae" providerId="LiveId" clId="{EBA22C8F-804D-4E6E-95F9-64A8460C818B}" dt="2020-04-08T19:01:35.013" v="158" actId="1035"/>
          <ac:spMkLst>
            <pc:docMk/>
            <pc:sldMk cId="3961510137" sldId="408"/>
            <ac:spMk id="2" creationId="{4B7E69AF-F84E-4512-ABF8-03DADD76884D}"/>
          </ac:spMkLst>
        </pc:spChg>
      </pc:sldChg>
      <pc:sldChg chg="addSp modSp add mod">
        <pc:chgData name="Samson Christopher" userId="6a13b5f1e64a53ae" providerId="LiveId" clId="{EBA22C8F-804D-4E6E-95F9-64A8460C818B}" dt="2020-04-08T19:01:46.647" v="160" actId="1076"/>
        <pc:sldMkLst>
          <pc:docMk/>
          <pc:sldMk cId="463601360" sldId="409"/>
        </pc:sldMkLst>
        <pc:spChg chg="add mod">
          <ac:chgData name="Samson Christopher" userId="6a13b5f1e64a53ae" providerId="LiveId" clId="{EBA22C8F-804D-4E6E-95F9-64A8460C818B}" dt="2020-04-08T19:01:46.647" v="160" actId="1076"/>
          <ac:spMkLst>
            <pc:docMk/>
            <pc:sldMk cId="463601360" sldId="409"/>
            <ac:spMk id="2" creationId="{255885E0-39C0-4484-90DD-F8E6126D1435}"/>
          </ac:spMkLst>
        </pc:spChg>
      </pc:sldChg>
      <pc:sldChg chg="add del">
        <pc:chgData name="Samson Christopher" userId="6a13b5f1e64a53ae" providerId="LiveId" clId="{EBA22C8F-804D-4E6E-95F9-64A8460C818B}" dt="2020-04-08T18:59:45.357" v="100" actId="47"/>
        <pc:sldMkLst>
          <pc:docMk/>
          <pc:sldMk cId="3035325396" sldId="410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DFD290CF-F827-4A85-9430-DD2A97A0872F}"/>
    <pc:docChg chg="custSel addSld delSld modSld">
      <pc:chgData name="Samson Christopher" userId="6a13b5f1e64a53ae" providerId="LiveId" clId="{DFD290CF-F827-4A85-9430-DD2A97A0872F}" dt="2020-04-10T16:14:14.128" v="1067" actId="1035"/>
      <pc:docMkLst>
        <pc:docMk/>
      </pc:docMkLst>
      <pc:sldChg chg="del">
        <pc:chgData name="Samson Christopher" userId="6a13b5f1e64a53ae" providerId="LiveId" clId="{DFD290CF-F827-4A85-9430-DD2A97A0872F}" dt="2020-04-08T19:36:53.219" v="31" actId="47"/>
        <pc:sldMkLst>
          <pc:docMk/>
          <pc:sldMk cId="2964241346" sldId="415"/>
        </pc:sldMkLst>
      </pc:sldChg>
      <pc:sldChg chg="addSp delSp modSp del mod">
        <pc:chgData name="Samson Christopher" userId="6a13b5f1e64a53ae" providerId="LiveId" clId="{DFD290CF-F827-4A85-9430-DD2A97A0872F}" dt="2020-04-08T19:47:05.215" v="170" actId="47"/>
        <pc:sldMkLst>
          <pc:docMk/>
          <pc:sldMk cId="23635009" sldId="416"/>
        </pc:sldMkLst>
        <pc:spChg chg="del">
          <ac:chgData name="Samson Christopher" userId="6a13b5f1e64a53ae" providerId="LiveId" clId="{DFD290CF-F827-4A85-9430-DD2A97A0872F}" dt="2020-04-08T19:34:57.855" v="8" actId="478"/>
          <ac:spMkLst>
            <pc:docMk/>
            <pc:sldMk cId="23635009" sldId="416"/>
            <ac:spMk id="2" creationId="{F949C893-C6DC-4F29-9CB0-1DBAE98AE866}"/>
          </ac:spMkLst>
        </pc:spChg>
        <pc:spChg chg="add mod">
          <ac:chgData name="Samson Christopher" userId="6a13b5f1e64a53ae" providerId="LiveId" clId="{DFD290CF-F827-4A85-9430-DD2A97A0872F}" dt="2020-04-08T19:38:22.627" v="58" actId="1035"/>
          <ac:spMkLst>
            <pc:docMk/>
            <pc:sldMk cId="23635009" sldId="416"/>
            <ac:spMk id="3" creationId="{EDCFAB8D-046D-4F46-AEF5-F3561B2D9735}"/>
          </ac:spMkLst>
        </pc:spChg>
      </pc:sldChg>
      <pc:sldChg chg="addSp delSp modSp add del mod">
        <pc:chgData name="Samson Christopher" userId="6a13b5f1e64a53ae" providerId="LiveId" clId="{DFD290CF-F827-4A85-9430-DD2A97A0872F}" dt="2020-04-10T15:44:56.901" v="350" actId="47"/>
        <pc:sldMkLst>
          <pc:docMk/>
          <pc:sldMk cId="2821406398" sldId="417"/>
        </pc:sldMkLst>
        <pc:spChg chg="add del mod">
          <ac:chgData name="Samson Christopher" userId="6a13b5f1e64a53ae" providerId="LiveId" clId="{DFD290CF-F827-4A85-9430-DD2A97A0872F}" dt="2020-04-08T19:44:53.622" v="139" actId="478"/>
          <ac:spMkLst>
            <pc:docMk/>
            <pc:sldMk cId="2821406398" sldId="417"/>
            <ac:spMk id="2" creationId="{4D8E7DFC-4D85-4563-9178-4B5E7E4D36A8}"/>
          </ac:spMkLst>
        </pc:spChg>
        <pc:spChg chg="add mod">
          <ac:chgData name="Samson Christopher" userId="6a13b5f1e64a53ae" providerId="LiveId" clId="{DFD290CF-F827-4A85-9430-DD2A97A0872F}" dt="2020-04-08T19:51:19.527" v="238" actId="1035"/>
          <ac:spMkLst>
            <pc:docMk/>
            <pc:sldMk cId="2821406398" sldId="417"/>
            <ac:spMk id="3" creationId="{95759475-7112-463B-BA93-D30DC910A24F}"/>
          </ac:spMkLst>
        </pc:spChg>
      </pc:sldChg>
      <pc:sldChg chg="del">
        <pc:chgData name="Samson Christopher" userId="6a13b5f1e64a53ae" providerId="LiveId" clId="{DFD290CF-F827-4A85-9430-DD2A97A0872F}" dt="2020-04-08T19:34:53.703" v="0" actId="47"/>
        <pc:sldMkLst>
          <pc:docMk/>
          <pc:sldMk cId="4129059609" sldId="417"/>
        </pc:sldMkLst>
      </pc:sldChg>
      <pc:sldChg chg="addSp delSp modSp add del mod">
        <pc:chgData name="Samson Christopher" userId="6a13b5f1e64a53ae" providerId="LiveId" clId="{DFD290CF-F827-4A85-9430-DD2A97A0872F}" dt="2020-04-10T16:09:06.530" v="546" actId="47"/>
        <pc:sldMkLst>
          <pc:docMk/>
          <pc:sldMk cId="15822496" sldId="418"/>
        </pc:sldMkLst>
        <pc:spChg chg="add del mod">
          <ac:chgData name="Samson Christopher" userId="6a13b5f1e64a53ae" providerId="LiveId" clId="{DFD290CF-F827-4A85-9430-DD2A97A0872F}" dt="2020-04-10T15:43:49.785" v="332" actId="478"/>
          <ac:spMkLst>
            <pc:docMk/>
            <pc:sldMk cId="15822496" sldId="418"/>
            <ac:spMk id="2" creationId="{6EB192D2-99BD-400D-9FD6-C4567B5FE092}"/>
          </ac:spMkLst>
        </pc:spChg>
        <pc:spChg chg="add mod">
          <ac:chgData name="Samson Christopher" userId="6a13b5f1e64a53ae" providerId="LiveId" clId="{DFD290CF-F827-4A85-9430-DD2A97A0872F}" dt="2020-04-10T15:55:11.702" v="401" actId="1035"/>
          <ac:spMkLst>
            <pc:docMk/>
            <pc:sldMk cId="15822496" sldId="418"/>
            <ac:spMk id="3" creationId="{76399D95-8C0F-4451-A4F3-239DB103757C}"/>
          </ac:spMkLst>
        </pc:spChg>
      </pc:sldChg>
      <pc:sldChg chg="addSp modSp add del mod">
        <pc:chgData name="Samson Christopher" userId="6a13b5f1e64a53ae" providerId="LiveId" clId="{DFD290CF-F827-4A85-9430-DD2A97A0872F}" dt="2020-04-08T19:44:48.703" v="130" actId="47"/>
        <pc:sldMkLst>
          <pc:docMk/>
          <pc:sldMk cId="1322942680" sldId="418"/>
        </pc:sldMkLst>
        <pc:spChg chg="add mod">
          <ac:chgData name="Samson Christopher" userId="6a13b5f1e64a53ae" providerId="LiveId" clId="{DFD290CF-F827-4A85-9430-DD2A97A0872F}" dt="2020-04-08T19:38:44.142" v="72" actId="1036"/>
          <ac:spMkLst>
            <pc:docMk/>
            <pc:sldMk cId="1322942680" sldId="418"/>
            <ac:spMk id="2" creationId="{8529CAE1-954F-4255-B70D-084F44C0A8DA}"/>
          </ac:spMkLst>
        </pc:spChg>
      </pc:sldChg>
      <pc:sldChg chg="del">
        <pc:chgData name="Samson Christopher" userId="6a13b5f1e64a53ae" providerId="LiveId" clId="{DFD290CF-F827-4A85-9430-DD2A97A0872F}" dt="2020-04-08T19:34:53.878" v="1" actId="47"/>
        <pc:sldMkLst>
          <pc:docMk/>
          <pc:sldMk cId="3534084529" sldId="418"/>
        </pc:sldMkLst>
      </pc:sldChg>
      <pc:sldChg chg="del">
        <pc:chgData name="Samson Christopher" userId="6a13b5f1e64a53ae" providerId="LiveId" clId="{DFD290CF-F827-4A85-9430-DD2A97A0872F}" dt="2020-04-08T19:34:54.049" v="2" actId="47"/>
        <pc:sldMkLst>
          <pc:docMk/>
          <pc:sldMk cId="1775870036" sldId="419"/>
        </pc:sldMkLst>
      </pc:sldChg>
      <pc:sldChg chg="addSp delSp modSp add mod">
        <pc:chgData name="Samson Christopher" userId="6a13b5f1e64a53ae" providerId="LiveId" clId="{DFD290CF-F827-4A85-9430-DD2A97A0872F}" dt="2020-04-10T16:10:40.830" v="613" actId="1036"/>
        <pc:sldMkLst>
          <pc:docMk/>
          <pc:sldMk cId="1958923803" sldId="419"/>
        </pc:sldMkLst>
        <pc:spChg chg="add del mod">
          <ac:chgData name="Samson Christopher" userId="6a13b5f1e64a53ae" providerId="LiveId" clId="{DFD290CF-F827-4A85-9430-DD2A97A0872F}" dt="2020-04-10T16:03:37.136" v="511" actId="478"/>
          <ac:spMkLst>
            <pc:docMk/>
            <pc:sldMk cId="1958923803" sldId="419"/>
            <ac:spMk id="2" creationId="{C8C8E99A-2517-43E0-84FF-09353F816832}"/>
          </ac:spMkLst>
        </pc:spChg>
        <pc:spChg chg="add mod">
          <ac:chgData name="Samson Christopher" userId="6a13b5f1e64a53ae" providerId="LiveId" clId="{DFD290CF-F827-4A85-9430-DD2A97A0872F}" dt="2020-04-10T16:10:40.830" v="613" actId="1036"/>
          <ac:spMkLst>
            <pc:docMk/>
            <pc:sldMk cId="1958923803" sldId="419"/>
            <ac:spMk id="3" creationId="{7AB740D8-E1DB-4E1D-B55F-421BD4EA17D7}"/>
          </ac:spMkLst>
        </pc:spChg>
      </pc:sldChg>
      <pc:sldChg chg="addSp modSp add del mod">
        <pc:chgData name="Samson Christopher" userId="6a13b5f1e64a53ae" providerId="LiveId" clId="{DFD290CF-F827-4A85-9430-DD2A97A0872F}" dt="2020-04-10T15:43:43.250" v="322" actId="47"/>
        <pc:sldMkLst>
          <pc:docMk/>
          <pc:sldMk cId="2775062439" sldId="419"/>
        </pc:sldMkLst>
        <pc:spChg chg="add mod">
          <ac:chgData name="Samson Christopher" userId="6a13b5f1e64a53ae" providerId="LiveId" clId="{DFD290CF-F827-4A85-9430-DD2A97A0872F}" dt="2020-04-08T19:51:57.525" v="264" actId="1035"/>
          <ac:spMkLst>
            <pc:docMk/>
            <pc:sldMk cId="2775062439" sldId="419"/>
            <ac:spMk id="2" creationId="{61CC50CA-68A1-4605-B4F1-9873E0B010CF}"/>
          </ac:spMkLst>
        </pc:spChg>
      </pc:sldChg>
      <pc:sldChg chg="addSp modSp add del mod">
        <pc:chgData name="Samson Christopher" userId="6a13b5f1e64a53ae" providerId="LiveId" clId="{DFD290CF-F827-4A85-9430-DD2A97A0872F}" dt="2020-04-08T19:44:48.855" v="131" actId="47"/>
        <pc:sldMkLst>
          <pc:docMk/>
          <pc:sldMk cId="4045323133" sldId="419"/>
        </pc:sldMkLst>
        <pc:spChg chg="add mod">
          <ac:chgData name="Samson Christopher" userId="6a13b5f1e64a53ae" providerId="LiveId" clId="{DFD290CF-F827-4A85-9430-DD2A97A0872F}" dt="2020-04-08T19:38:55.370" v="73" actId="1076"/>
          <ac:spMkLst>
            <pc:docMk/>
            <pc:sldMk cId="4045323133" sldId="419"/>
            <ac:spMk id="2" creationId="{584F7665-AA9A-4258-A0E7-2C682068D11F}"/>
          </ac:spMkLst>
        </pc:spChg>
      </pc:sldChg>
      <pc:sldChg chg="addSp modSp add del mod">
        <pc:chgData name="Samson Christopher" userId="6a13b5f1e64a53ae" providerId="LiveId" clId="{DFD290CF-F827-4A85-9430-DD2A97A0872F}" dt="2020-04-10T15:43:43.455" v="323" actId="47"/>
        <pc:sldMkLst>
          <pc:docMk/>
          <pc:sldMk cId="740809454" sldId="420"/>
        </pc:sldMkLst>
        <pc:spChg chg="add mod">
          <ac:chgData name="Samson Christopher" userId="6a13b5f1e64a53ae" providerId="LiveId" clId="{DFD290CF-F827-4A85-9430-DD2A97A0872F}" dt="2020-04-08T19:52:05.799" v="270" actId="1035"/>
          <ac:spMkLst>
            <pc:docMk/>
            <pc:sldMk cId="740809454" sldId="420"/>
            <ac:spMk id="2" creationId="{6FAB8F9D-9B9E-46FF-99BF-608474E95B6B}"/>
          </ac:spMkLst>
        </pc:spChg>
      </pc:sldChg>
      <pc:sldChg chg="addSp modSp add del mod">
        <pc:chgData name="Samson Christopher" userId="6a13b5f1e64a53ae" providerId="LiveId" clId="{DFD290CF-F827-4A85-9430-DD2A97A0872F}" dt="2020-04-10T16:03:28.374" v="503" actId="47"/>
        <pc:sldMkLst>
          <pc:docMk/>
          <pc:sldMk cId="1661675788" sldId="420"/>
        </pc:sldMkLst>
        <pc:spChg chg="add mod">
          <ac:chgData name="Samson Christopher" userId="6a13b5f1e64a53ae" providerId="LiveId" clId="{DFD290CF-F827-4A85-9430-DD2A97A0872F}" dt="2020-04-10T15:55:37.781" v="421" actId="1035"/>
          <ac:spMkLst>
            <pc:docMk/>
            <pc:sldMk cId="1661675788" sldId="420"/>
            <ac:spMk id="2" creationId="{3383B4AD-6831-4621-919B-5175911FD54F}"/>
          </ac:spMkLst>
        </pc:spChg>
      </pc:sldChg>
      <pc:sldChg chg="del">
        <pc:chgData name="Samson Christopher" userId="6a13b5f1e64a53ae" providerId="LiveId" clId="{DFD290CF-F827-4A85-9430-DD2A97A0872F}" dt="2020-04-08T19:34:54.198" v="3" actId="47"/>
        <pc:sldMkLst>
          <pc:docMk/>
          <pc:sldMk cId="1775232525" sldId="420"/>
        </pc:sldMkLst>
      </pc:sldChg>
      <pc:sldChg chg="addSp modSp add mod">
        <pc:chgData name="Samson Christopher" userId="6a13b5f1e64a53ae" providerId="LiveId" clId="{DFD290CF-F827-4A85-9430-DD2A97A0872F}" dt="2020-04-10T16:11:09.618" v="634" actId="1035"/>
        <pc:sldMkLst>
          <pc:docMk/>
          <pc:sldMk cId="1826977464" sldId="420"/>
        </pc:sldMkLst>
        <pc:spChg chg="add mod">
          <ac:chgData name="Samson Christopher" userId="6a13b5f1e64a53ae" providerId="LiveId" clId="{DFD290CF-F827-4A85-9430-DD2A97A0872F}" dt="2020-04-10T16:11:09.618" v="634" actId="1035"/>
          <ac:spMkLst>
            <pc:docMk/>
            <pc:sldMk cId="1826977464" sldId="420"/>
            <ac:spMk id="2" creationId="{E6AF6156-F86C-4B57-A79C-3990B38917E5}"/>
          </ac:spMkLst>
        </pc:spChg>
      </pc:sldChg>
      <pc:sldChg chg="addSp modSp add del mod">
        <pc:chgData name="Samson Christopher" userId="6a13b5f1e64a53ae" providerId="LiveId" clId="{DFD290CF-F827-4A85-9430-DD2A97A0872F}" dt="2020-04-08T19:44:49.028" v="132" actId="47"/>
        <pc:sldMkLst>
          <pc:docMk/>
          <pc:sldMk cId="3586358267" sldId="420"/>
        </pc:sldMkLst>
        <pc:spChg chg="add mod">
          <ac:chgData name="Samson Christopher" userId="6a13b5f1e64a53ae" providerId="LiveId" clId="{DFD290CF-F827-4A85-9430-DD2A97A0872F}" dt="2020-04-08T19:39:03.546" v="80" actId="1035"/>
          <ac:spMkLst>
            <pc:docMk/>
            <pc:sldMk cId="3586358267" sldId="420"/>
            <ac:spMk id="2" creationId="{A7FAD179-5E5A-46A9-A8F2-290F11E31676}"/>
          </ac:spMkLst>
        </pc:spChg>
      </pc:sldChg>
      <pc:sldChg chg="addSp modSp add del mod">
        <pc:chgData name="Samson Christopher" userId="6a13b5f1e64a53ae" providerId="LiveId" clId="{DFD290CF-F827-4A85-9430-DD2A97A0872F}" dt="2020-04-08T19:44:49.203" v="133" actId="47"/>
        <pc:sldMkLst>
          <pc:docMk/>
          <pc:sldMk cId="936124817" sldId="421"/>
        </pc:sldMkLst>
        <pc:spChg chg="add mod">
          <ac:chgData name="Samson Christopher" userId="6a13b5f1e64a53ae" providerId="LiveId" clId="{DFD290CF-F827-4A85-9430-DD2A97A0872F}" dt="2020-04-08T19:39:18.180" v="97" actId="1036"/>
          <ac:spMkLst>
            <pc:docMk/>
            <pc:sldMk cId="936124817" sldId="421"/>
            <ac:spMk id="2" creationId="{324B3EFE-A66E-4CCF-98D5-415499A9CBB9}"/>
          </ac:spMkLst>
        </pc:spChg>
      </pc:sldChg>
      <pc:sldChg chg="addSp modSp add del mod">
        <pc:chgData name="Samson Christopher" userId="6a13b5f1e64a53ae" providerId="LiveId" clId="{DFD290CF-F827-4A85-9430-DD2A97A0872F}" dt="2020-04-10T16:03:28.626" v="504" actId="47"/>
        <pc:sldMkLst>
          <pc:docMk/>
          <pc:sldMk cId="1330634109" sldId="421"/>
        </pc:sldMkLst>
        <pc:spChg chg="add mod">
          <ac:chgData name="Samson Christopher" userId="6a13b5f1e64a53ae" providerId="LiveId" clId="{DFD290CF-F827-4A85-9430-DD2A97A0872F}" dt="2020-04-10T15:55:45.708" v="422" actId="1076"/>
          <ac:spMkLst>
            <pc:docMk/>
            <pc:sldMk cId="1330634109" sldId="421"/>
            <ac:spMk id="2" creationId="{4A7FBB01-552E-48DD-B8A2-96B2720DBD46}"/>
          </ac:spMkLst>
        </pc:spChg>
      </pc:sldChg>
      <pc:sldChg chg="del">
        <pc:chgData name="Samson Christopher" userId="6a13b5f1e64a53ae" providerId="LiveId" clId="{DFD290CF-F827-4A85-9430-DD2A97A0872F}" dt="2020-04-08T19:34:54.345" v="4" actId="47"/>
        <pc:sldMkLst>
          <pc:docMk/>
          <pc:sldMk cId="3339502242" sldId="421"/>
        </pc:sldMkLst>
      </pc:sldChg>
      <pc:sldChg chg="addSp modSp add del mod">
        <pc:chgData name="Samson Christopher" userId="6a13b5f1e64a53ae" providerId="LiveId" clId="{DFD290CF-F827-4A85-9430-DD2A97A0872F}" dt="2020-04-10T15:43:43.700" v="324" actId="47"/>
        <pc:sldMkLst>
          <pc:docMk/>
          <pc:sldMk cId="4040508214" sldId="421"/>
        </pc:sldMkLst>
        <pc:spChg chg="add mod">
          <ac:chgData name="Samson Christopher" userId="6a13b5f1e64a53ae" providerId="LiveId" clId="{DFD290CF-F827-4A85-9430-DD2A97A0872F}" dt="2020-04-08T19:52:16.553" v="275" actId="1036"/>
          <ac:spMkLst>
            <pc:docMk/>
            <pc:sldMk cId="4040508214" sldId="421"/>
            <ac:spMk id="2" creationId="{175B6296-79F5-49FA-8D04-849C6B19B5DC}"/>
          </ac:spMkLst>
        </pc:spChg>
      </pc:sldChg>
      <pc:sldChg chg="addSp modSp add mod">
        <pc:chgData name="Samson Christopher" userId="6a13b5f1e64a53ae" providerId="LiveId" clId="{DFD290CF-F827-4A85-9430-DD2A97A0872F}" dt="2020-04-10T16:11:28.905" v="682" actId="1035"/>
        <pc:sldMkLst>
          <pc:docMk/>
          <pc:sldMk cId="4219346435" sldId="421"/>
        </pc:sldMkLst>
        <pc:spChg chg="add mod">
          <ac:chgData name="Samson Christopher" userId="6a13b5f1e64a53ae" providerId="LiveId" clId="{DFD290CF-F827-4A85-9430-DD2A97A0872F}" dt="2020-04-10T16:11:28.905" v="682" actId="1035"/>
          <ac:spMkLst>
            <pc:docMk/>
            <pc:sldMk cId="4219346435" sldId="421"/>
            <ac:spMk id="2" creationId="{49A51C5B-861D-4742-8111-10D4DEA8C56C}"/>
          </ac:spMkLst>
        </pc:spChg>
      </pc:sldChg>
      <pc:sldChg chg="addSp modSp add del mod">
        <pc:chgData name="Samson Christopher" userId="6a13b5f1e64a53ae" providerId="LiveId" clId="{DFD290CF-F827-4A85-9430-DD2A97A0872F}" dt="2020-04-10T16:03:28.836" v="505" actId="47"/>
        <pc:sldMkLst>
          <pc:docMk/>
          <pc:sldMk cId="207097346" sldId="422"/>
        </pc:sldMkLst>
        <pc:spChg chg="add mod">
          <ac:chgData name="Samson Christopher" userId="6a13b5f1e64a53ae" providerId="LiveId" clId="{DFD290CF-F827-4A85-9430-DD2A97A0872F}" dt="2020-04-10T15:55:59.187" v="425" actId="1036"/>
          <ac:spMkLst>
            <pc:docMk/>
            <pc:sldMk cId="207097346" sldId="422"/>
            <ac:spMk id="2" creationId="{7C3EB824-28CA-4F83-884F-578BD4B0BE16}"/>
          </ac:spMkLst>
        </pc:spChg>
      </pc:sldChg>
      <pc:sldChg chg="addSp modSp add del mod">
        <pc:chgData name="Samson Christopher" userId="6a13b5f1e64a53ae" providerId="LiveId" clId="{DFD290CF-F827-4A85-9430-DD2A97A0872F}" dt="2020-04-10T15:43:43.925" v="325" actId="47"/>
        <pc:sldMkLst>
          <pc:docMk/>
          <pc:sldMk cId="1939401467" sldId="422"/>
        </pc:sldMkLst>
        <pc:spChg chg="add mod">
          <ac:chgData name="Samson Christopher" userId="6a13b5f1e64a53ae" providerId="LiveId" clId="{DFD290CF-F827-4A85-9430-DD2A97A0872F}" dt="2020-04-08T19:52:22.515" v="276" actId="1076"/>
          <ac:spMkLst>
            <pc:docMk/>
            <pc:sldMk cId="1939401467" sldId="422"/>
            <ac:spMk id="2" creationId="{C4834274-4072-496A-8E52-BA0C3527B7FD}"/>
          </ac:spMkLst>
        </pc:spChg>
      </pc:sldChg>
      <pc:sldChg chg="addSp modSp add del mod">
        <pc:chgData name="Samson Christopher" userId="6a13b5f1e64a53ae" providerId="LiveId" clId="{DFD290CF-F827-4A85-9430-DD2A97A0872F}" dt="2020-04-08T19:44:49.361" v="134" actId="47"/>
        <pc:sldMkLst>
          <pc:docMk/>
          <pc:sldMk cId="2007460593" sldId="422"/>
        </pc:sldMkLst>
        <pc:spChg chg="add mod">
          <ac:chgData name="Samson Christopher" userId="6a13b5f1e64a53ae" providerId="LiveId" clId="{DFD290CF-F827-4A85-9430-DD2A97A0872F}" dt="2020-04-08T19:39:31.887" v="113" actId="1035"/>
          <ac:spMkLst>
            <pc:docMk/>
            <pc:sldMk cId="2007460593" sldId="422"/>
            <ac:spMk id="2" creationId="{0F5B19A1-7063-4F70-86E1-4DF2F4747952}"/>
          </ac:spMkLst>
        </pc:spChg>
      </pc:sldChg>
      <pc:sldChg chg="del">
        <pc:chgData name="Samson Christopher" userId="6a13b5f1e64a53ae" providerId="LiveId" clId="{DFD290CF-F827-4A85-9430-DD2A97A0872F}" dt="2020-04-08T19:34:54.504" v="5" actId="47"/>
        <pc:sldMkLst>
          <pc:docMk/>
          <pc:sldMk cId="2923933872" sldId="422"/>
        </pc:sldMkLst>
      </pc:sldChg>
      <pc:sldChg chg="addSp modSp add mod">
        <pc:chgData name="Samson Christopher" userId="6a13b5f1e64a53ae" providerId="LiveId" clId="{DFD290CF-F827-4A85-9430-DD2A97A0872F}" dt="2020-04-10T16:11:45.918" v="737" actId="1035"/>
        <pc:sldMkLst>
          <pc:docMk/>
          <pc:sldMk cId="3637522284" sldId="422"/>
        </pc:sldMkLst>
        <pc:spChg chg="add mod">
          <ac:chgData name="Samson Christopher" userId="6a13b5f1e64a53ae" providerId="LiveId" clId="{DFD290CF-F827-4A85-9430-DD2A97A0872F}" dt="2020-04-10T16:11:45.918" v="737" actId="1035"/>
          <ac:spMkLst>
            <pc:docMk/>
            <pc:sldMk cId="3637522284" sldId="422"/>
            <ac:spMk id="2" creationId="{58BD8F90-4DAA-48F9-B3E7-5AF0DAD2532B}"/>
          </ac:spMkLst>
        </pc:spChg>
      </pc:sldChg>
      <pc:sldChg chg="del">
        <pc:chgData name="Samson Christopher" userId="6a13b5f1e64a53ae" providerId="LiveId" clId="{DFD290CF-F827-4A85-9430-DD2A97A0872F}" dt="2020-04-08T19:34:54.665" v="6" actId="47"/>
        <pc:sldMkLst>
          <pc:docMk/>
          <pc:sldMk cId="1422872566" sldId="423"/>
        </pc:sldMkLst>
      </pc:sldChg>
      <pc:sldChg chg="addSp modSp add del mod">
        <pc:chgData name="Samson Christopher" userId="6a13b5f1e64a53ae" providerId="LiveId" clId="{DFD290CF-F827-4A85-9430-DD2A97A0872F}" dt="2020-04-10T16:03:29.048" v="506" actId="47"/>
        <pc:sldMkLst>
          <pc:docMk/>
          <pc:sldMk cId="1430399151" sldId="423"/>
        </pc:sldMkLst>
        <pc:spChg chg="add mod">
          <ac:chgData name="Samson Christopher" userId="6a13b5f1e64a53ae" providerId="LiveId" clId="{DFD290CF-F827-4A85-9430-DD2A97A0872F}" dt="2020-04-10T15:56:16.338" v="429" actId="1035"/>
          <ac:spMkLst>
            <pc:docMk/>
            <pc:sldMk cId="1430399151" sldId="423"/>
            <ac:spMk id="2" creationId="{1217A865-6EDC-4760-9ACE-E422D6F57339}"/>
          </ac:spMkLst>
        </pc:spChg>
      </pc:sldChg>
      <pc:sldChg chg="addSp modSp add mod">
        <pc:chgData name="Samson Christopher" userId="6a13b5f1e64a53ae" providerId="LiveId" clId="{DFD290CF-F827-4A85-9430-DD2A97A0872F}" dt="2020-04-10T16:12:08.588" v="791" actId="1035"/>
        <pc:sldMkLst>
          <pc:docMk/>
          <pc:sldMk cId="1837552221" sldId="423"/>
        </pc:sldMkLst>
        <pc:spChg chg="add mod">
          <ac:chgData name="Samson Christopher" userId="6a13b5f1e64a53ae" providerId="LiveId" clId="{DFD290CF-F827-4A85-9430-DD2A97A0872F}" dt="2020-04-10T16:12:08.588" v="791" actId="1035"/>
          <ac:spMkLst>
            <pc:docMk/>
            <pc:sldMk cId="1837552221" sldId="423"/>
            <ac:spMk id="2" creationId="{9C545F89-B7F4-45D0-AEAC-E7FBBD964A92}"/>
          </ac:spMkLst>
        </pc:spChg>
      </pc:sldChg>
      <pc:sldChg chg="addSp modSp add del mod">
        <pc:chgData name="Samson Christopher" userId="6a13b5f1e64a53ae" providerId="LiveId" clId="{DFD290CF-F827-4A85-9430-DD2A97A0872F}" dt="2020-04-08T19:44:49.559" v="135" actId="47"/>
        <pc:sldMkLst>
          <pc:docMk/>
          <pc:sldMk cId="1929384472" sldId="423"/>
        </pc:sldMkLst>
        <pc:spChg chg="add mod">
          <ac:chgData name="Samson Christopher" userId="6a13b5f1e64a53ae" providerId="LiveId" clId="{DFD290CF-F827-4A85-9430-DD2A97A0872F}" dt="2020-04-08T19:39:38.890" v="114" actId="1076"/>
          <ac:spMkLst>
            <pc:docMk/>
            <pc:sldMk cId="1929384472" sldId="423"/>
            <ac:spMk id="2" creationId="{CB0B6355-C882-4B9E-86B6-F47BDC768EF2}"/>
          </ac:spMkLst>
        </pc:spChg>
      </pc:sldChg>
      <pc:sldChg chg="addSp delSp modSp add del mod">
        <pc:chgData name="Samson Christopher" userId="6a13b5f1e64a53ae" providerId="LiveId" clId="{DFD290CF-F827-4A85-9430-DD2A97A0872F}" dt="2020-04-08T19:48:38.181" v="192" actId="47"/>
        <pc:sldMkLst>
          <pc:docMk/>
          <pc:sldMk cId="2302948198" sldId="423"/>
        </pc:sldMkLst>
        <pc:spChg chg="add del mod">
          <ac:chgData name="Samson Christopher" userId="6a13b5f1e64a53ae" providerId="LiveId" clId="{DFD290CF-F827-4A85-9430-DD2A97A0872F}" dt="2020-04-08T19:48:31.065" v="188"/>
          <ac:spMkLst>
            <pc:docMk/>
            <pc:sldMk cId="2302948198" sldId="423"/>
            <ac:spMk id="2" creationId="{DD315724-DD49-4DD3-BE46-B8B798D66C61}"/>
          </ac:spMkLst>
        </pc:spChg>
      </pc:sldChg>
      <pc:sldChg chg="del">
        <pc:chgData name="Samson Christopher" userId="6a13b5f1e64a53ae" providerId="LiveId" clId="{DFD290CF-F827-4A85-9430-DD2A97A0872F}" dt="2020-04-08T19:34:54.834" v="7" actId="47"/>
        <pc:sldMkLst>
          <pc:docMk/>
          <pc:sldMk cId="1020169807" sldId="424"/>
        </pc:sldMkLst>
      </pc:sldChg>
      <pc:sldChg chg="addSp modSp add mod">
        <pc:chgData name="Samson Christopher" userId="6a13b5f1e64a53ae" providerId="LiveId" clId="{DFD290CF-F827-4A85-9430-DD2A97A0872F}" dt="2020-04-10T16:12:36.484" v="852" actId="1036"/>
        <pc:sldMkLst>
          <pc:docMk/>
          <pc:sldMk cId="1642842114" sldId="424"/>
        </pc:sldMkLst>
        <pc:spChg chg="add mod">
          <ac:chgData name="Samson Christopher" userId="6a13b5f1e64a53ae" providerId="LiveId" clId="{DFD290CF-F827-4A85-9430-DD2A97A0872F}" dt="2020-04-10T16:12:36.484" v="852" actId="1036"/>
          <ac:spMkLst>
            <pc:docMk/>
            <pc:sldMk cId="1642842114" sldId="424"/>
            <ac:spMk id="2" creationId="{87B1D5CA-0B2A-4045-AB08-476A45C71D80}"/>
          </ac:spMkLst>
        </pc:spChg>
      </pc:sldChg>
      <pc:sldChg chg="addSp modSp add del mod">
        <pc:chgData name="Samson Christopher" userId="6a13b5f1e64a53ae" providerId="LiveId" clId="{DFD290CF-F827-4A85-9430-DD2A97A0872F}" dt="2020-04-10T16:03:29.275" v="507" actId="47"/>
        <pc:sldMkLst>
          <pc:docMk/>
          <pc:sldMk cId="3329985018" sldId="424"/>
        </pc:sldMkLst>
        <pc:spChg chg="add mod">
          <ac:chgData name="Samson Christopher" userId="6a13b5f1e64a53ae" providerId="LiveId" clId="{DFD290CF-F827-4A85-9430-DD2A97A0872F}" dt="2020-04-10T15:56:31.408" v="436" actId="1036"/>
          <ac:spMkLst>
            <pc:docMk/>
            <pc:sldMk cId="3329985018" sldId="424"/>
            <ac:spMk id="2" creationId="{E2524AFA-46B8-4C4E-9337-A0F42806443C}"/>
          </ac:spMkLst>
        </pc:spChg>
      </pc:sldChg>
      <pc:sldChg chg="addSp modSp add del mod">
        <pc:chgData name="Samson Christopher" userId="6a13b5f1e64a53ae" providerId="LiveId" clId="{DFD290CF-F827-4A85-9430-DD2A97A0872F}" dt="2020-04-08T19:44:49.706" v="136" actId="47"/>
        <pc:sldMkLst>
          <pc:docMk/>
          <pc:sldMk cId="3354087842" sldId="424"/>
        </pc:sldMkLst>
        <pc:spChg chg="add mod">
          <ac:chgData name="Samson Christopher" userId="6a13b5f1e64a53ae" providerId="LiveId" clId="{DFD290CF-F827-4A85-9430-DD2A97A0872F}" dt="2020-04-08T19:39:56.132" v="119" actId="1076"/>
          <ac:spMkLst>
            <pc:docMk/>
            <pc:sldMk cId="3354087842" sldId="424"/>
            <ac:spMk id="2" creationId="{C92A2B5C-B475-480A-904A-B49B3D549E28}"/>
          </ac:spMkLst>
        </pc:spChg>
      </pc:sldChg>
      <pc:sldChg chg="addSp modSp add del mod">
        <pc:chgData name="Samson Christopher" userId="6a13b5f1e64a53ae" providerId="LiveId" clId="{DFD290CF-F827-4A85-9430-DD2A97A0872F}" dt="2020-04-10T15:43:44.154" v="326" actId="47"/>
        <pc:sldMkLst>
          <pc:docMk/>
          <pc:sldMk cId="3735055741" sldId="424"/>
        </pc:sldMkLst>
        <pc:spChg chg="add mod">
          <ac:chgData name="Samson Christopher" userId="6a13b5f1e64a53ae" providerId="LiveId" clId="{DFD290CF-F827-4A85-9430-DD2A97A0872F}" dt="2020-04-08T19:52:31.817" v="283" actId="1035"/>
          <ac:spMkLst>
            <pc:docMk/>
            <pc:sldMk cId="3735055741" sldId="424"/>
            <ac:spMk id="2" creationId="{7E0CA707-224F-4009-9E70-68C68ADD1893}"/>
          </ac:spMkLst>
        </pc:spChg>
      </pc:sldChg>
      <pc:sldChg chg="addSp modSp add del mod">
        <pc:chgData name="Samson Christopher" userId="6a13b5f1e64a53ae" providerId="LiveId" clId="{DFD290CF-F827-4A85-9430-DD2A97A0872F}" dt="2020-04-08T19:44:49.891" v="137" actId="47"/>
        <pc:sldMkLst>
          <pc:docMk/>
          <pc:sldMk cId="1046249256" sldId="425"/>
        </pc:sldMkLst>
        <pc:spChg chg="add mod">
          <ac:chgData name="Samson Christopher" userId="6a13b5f1e64a53ae" providerId="LiveId" clId="{DFD290CF-F827-4A85-9430-DD2A97A0872F}" dt="2020-04-08T19:40:06.584" v="120" actId="1076"/>
          <ac:spMkLst>
            <pc:docMk/>
            <pc:sldMk cId="1046249256" sldId="425"/>
            <ac:spMk id="2" creationId="{B2945D42-D383-4B47-9421-7D6884B19B3C}"/>
          </ac:spMkLst>
        </pc:spChg>
      </pc:sldChg>
      <pc:sldChg chg="addSp modSp add del mod">
        <pc:chgData name="Samson Christopher" userId="6a13b5f1e64a53ae" providerId="LiveId" clId="{DFD290CF-F827-4A85-9430-DD2A97A0872F}" dt="2020-04-10T15:43:44.573" v="327" actId="47"/>
        <pc:sldMkLst>
          <pc:docMk/>
          <pc:sldMk cId="1881507172" sldId="425"/>
        </pc:sldMkLst>
        <pc:spChg chg="add mod">
          <ac:chgData name="Samson Christopher" userId="6a13b5f1e64a53ae" providerId="LiveId" clId="{DFD290CF-F827-4A85-9430-DD2A97A0872F}" dt="2020-04-08T19:52:40.837" v="289" actId="1036"/>
          <ac:spMkLst>
            <pc:docMk/>
            <pc:sldMk cId="1881507172" sldId="425"/>
            <ac:spMk id="2" creationId="{3A35F1E2-550E-42C7-8245-E5F03904999D}"/>
          </ac:spMkLst>
        </pc:spChg>
      </pc:sldChg>
      <pc:sldChg chg="addSp modSp add del mod">
        <pc:chgData name="Samson Christopher" userId="6a13b5f1e64a53ae" providerId="LiveId" clId="{DFD290CF-F827-4A85-9430-DD2A97A0872F}" dt="2020-04-10T16:03:29.493" v="508" actId="47"/>
        <pc:sldMkLst>
          <pc:docMk/>
          <pc:sldMk cId="2765971923" sldId="425"/>
        </pc:sldMkLst>
        <pc:spChg chg="add mod">
          <ac:chgData name="Samson Christopher" userId="6a13b5f1e64a53ae" providerId="LiveId" clId="{DFD290CF-F827-4A85-9430-DD2A97A0872F}" dt="2020-04-10T15:56:44.835" v="448" actId="1036"/>
          <ac:spMkLst>
            <pc:docMk/>
            <pc:sldMk cId="2765971923" sldId="425"/>
            <ac:spMk id="2" creationId="{93438A54-D503-43D6-BD51-D69C5F72DD7D}"/>
          </ac:spMkLst>
        </pc:spChg>
      </pc:sldChg>
      <pc:sldChg chg="addSp modSp add mod">
        <pc:chgData name="Samson Christopher" userId="6a13b5f1e64a53ae" providerId="LiveId" clId="{DFD290CF-F827-4A85-9430-DD2A97A0872F}" dt="2020-04-10T16:12:56.893" v="910" actId="1036"/>
        <pc:sldMkLst>
          <pc:docMk/>
          <pc:sldMk cId="4221051763" sldId="425"/>
        </pc:sldMkLst>
        <pc:spChg chg="add mod">
          <ac:chgData name="Samson Christopher" userId="6a13b5f1e64a53ae" providerId="LiveId" clId="{DFD290CF-F827-4A85-9430-DD2A97A0872F}" dt="2020-04-10T16:12:56.893" v="910" actId="1036"/>
          <ac:spMkLst>
            <pc:docMk/>
            <pc:sldMk cId="4221051763" sldId="425"/>
            <ac:spMk id="2" creationId="{B4297C21-B3C9-4359-AFE3-E1659778D30E}"/>
          </ac:spMkLst>
        </pc:spChg>
      </pc:sldChg>
      <pc:sldChg chg="addSp modSp add mod">
        <pc:chgData name="Samson Christopher" userId="6a13b5f1e64a53ae" providerId="LiveId" clId="{DFD290CF-F827-4A85-9430-DD2A97A0872F}" dt="2020-04-10T16:13:11.339" v="963" actId="1036"/>
        <pc:sldMkLst>
          <pc:docMk/>
          <pc:sldMk cId="816196111" sldId="426"/>
        </pc:sldMkLst>
        <pc:spChg chg="add mod">
          <ac:chgData name="Samson Christopher" userId="6a13b5f1e64a53ae" providerId="LiveId" clId="{DFD290CF-F827-4A85-9430-DD2A97A0872F}" dt="2020-04-10T16:13:11.339" v="963" actId="1036"/>
          <ac:spMkLst>
            <pc:docMk/>
            <pc:sldMk cId="816196111" sldId="426"/>
            <ac:spMk id="2" creationId="{63AF316B-7FA5-4DFB-B56A-AD7E2E6C1E21}"/>
          </ac:spMkLst>
        </pc:spChg>
      </pc:sldChg>
      <pc:sldChg chg="addSp modSp add del mod">
        <pc:chgData name="Samson Christopher" userId="6a13b5f1e64a53ae" providerId="LiveId" clId="{DFD290CF-F827-4A85-9430-DD2A97A0872F}" dt="2020-04-10T15:43:44.779" v="328" actId="47"/>
        <pc:sldMkLst>
          <pc:docMk/>
          <pc:sldMk cId="1401730650" sldId="426"/>
        </pc:sldMkLst>
        <pc:spChg chg="add mod">
          <ac:chgData name="Samson Christopher" userId="6a13b5f1e64a53ae" providerId="LiveId" clId="{DFD290CF-F827-4A85-9430-DD2A97A0872F}" dt="2020-04-08T19:52:52.352" v="303" actId="1036"/>
          <ac:spMkLst>
            <pc:docMk/>
            <pc:sldMk cId="1401730650" sldId="426"/>
            <ac:spMk id="2" creationId="{42D55071-D5EB-4F1D-A835-5394D293EAE9}"/>
          </ac:spMkLst>
        </pc:spChg>
      </pc:sldChg>
      <pc:sldChg chg="addSp modSp add del mod">
        <pc:chgData name="Samson Christopher" userId="6a13b5f1e64a53ae" providerId="LiveId" clId="{DFD290CF-F827-4A85-9430-DD2A97A0872F}" dt="2020-04-08T19:44:50.310" v="138" actId="47"/>
        <pc:sldMkLst>
          <pc:docMk/>
          <pc:sldMk cId="1409606712" sldId="426"/>
        </pc:sldMkLst>
        <pc:spChg chg="add mod">
          <ac:chgData name="Samson Christopher" userId="6a13b5f1e64a53ae" providerId="LiveId" clId="{DFD290CF-F827-4A85-9430-DD2A97A0872F}" dt="2020-04-08T19:40:21.276" v="129" actId="1035"/>
          <ac:spMkLst>
            <pc:docMk/>
            <pc:sldMk cId="1409606712" sldId="426"/>
            <ac:spMk id="2" creationId="{E6549113-58C8-422E-BF3C-2D356A63971F}"/>
          </ac:spMkLst>
        </pc:spChg>
      </pc:sldChg>
      <pc:sldChg chg="addSp modSp add del mod">
        <pc:chgData name="Samson Christopher" userId="6a13b5f1e64a53ae" providerId="LiveId" clId="{DFD290CF-F827-4A85-9430-DD2A97A0872F}" dt="2020-04-10T16:03:29.798" v="509" actId="47"/>
        <pc:sldMkLst>
          <pc:docMk/>
          <pc:sldMk cId="3061828107" sldId="426"/>
        </pc:sldMkLst>
        <pc:spChg chg="add mod">
          <ac:chgData name="Samson Christopher" userId="6a13b5f1e64a53ae" providerId="LiveId" clId="{DFD290CF-F827-4A85-9430-DD2A97A0872F}" dt="2020-04-10T15:57:15.460" v="454" actId="1036"/>
          <ac:spMkLst>
            <pc:docMk/>
            <pc:sldMk cId="3061828107" sldId="426"/>
            <ac:spMk id="2" creationId="{BF510856-A73E-4753-961C-778E7A8B8B53}"/>
          </ac:spMkLst>
        </pc:spChg>
      </pc:sldChg>
      <pc:sldChg chg="addSp modSp add del mod">
        <pc:chgData name="Samson Christopher" userId="6a13b5f1e64a53ae" providerId="LiveId" clId="{DFD290CF-F827-4A85-9430-DD2A97A0872F}" dt="2020-04-10T16:03:30.435" v="510" actId="47"/>
        <pc:sldMkLst>
          <pc:docMk/>
          <pc:sldMk cId="625066586" sldId="427"/>
        </pc:sldMkLst>
        <pc:spChg chg="add mod">
          <ac:chgData name="Samson Christopher" userId="6a13b5f1e64a53ae" providerId="LiveId" clId="{DFD290CF-F827-4A85-9430-DD2A97A0872F}" dt="2020-04-10T15:57:31.052" v="502" actId="1035"/>
          <ac:spMkLst>
            <pc:docMk/>
            <pc:sldMk cId="625066586" sldId="427"/>
            <ac:spMk id="2" creationId="{40604728-50C3-419A-81D0-162B9EF901CF}"/>
          </ac:spMkLst>
        </pc:spChg>
      </pc:sldChg>
      <pc:sldChg chg="addSp modSp add mod">
        <pc:chgData name="Samson Christopher" userId="6a13b5f1e64a53ae" providerId="LiveId" clId="{DFD290CF-F827-4A85-9430-DD2A97A0872F}" dt="2020-04-10T16:13:51.037" v="1015" actId="1036"/>
        <pc:sldMkLst>
          <pc:docMk/>
          <pc:sldMk cId="1654468927" sldId="427"/>
        </pc:sldMkLst>
        <pc:spChg chg="add mod">
          <ac:chgData name="Samson Christopher" userId="6a13b5f1e64a53ae" providerId="LiveId" clId="{DFD290CF-F827-4A85-9430-DD2A97A0872F}" dt="2020-04-10T16:13:51.037" v="1015" actId="1036"/>
          <ac:spMkLst>
            <pc:docMk/>
            <pc:sldMk cId="1654468927" sldId="427"/>
            <ac:spMk id="2" creationId="{3C107B64-8397-46E6-969F-B11F26FDCB81}"/>
          </ac:spMkLst>
        </pc:spChg>
      </pc:sldChg>
      <pc:sldChg chg="addSp delSp modSp add del mod">
        <pc:chgData name="Samson Christopher" userId="6a13b5f1e64a53ae" providerId="LiveId" clId="{DFD290CF-F827-4A85-9430-DD2A97A0872F}" dt="2020-04-08T19:50:15.111" v="213" actId="47"/>
        <pc:sldMkLst>
          <pc:docMk/>
          <pc:sldMk cId="1817332190" sldId="427"/>
        </pc:sldMkLst>
        <pc:spChg chg="add del mod">
          <ac:chgData name="Samson Christopher" userId="6a13b5f1e64a53ae" providerId="LiveId" clId="{DFD290CF-F827-4A85-9430-DD2A97A0872F}" dt="2020-04-08T19:50:08.953" v="209"/>
          <ac:spMkLst>
            <pc:docMk/>
            <pc:sldMk cId="1817332190" sldId="427"/>
            <ac:spMk id="2" creationId="{DD21199A-0EC5-4CF6-99C1-BD23CDAEBCFB}"/>
          </ac:spMkLst>
        </pc:spChg>
      </pc:sldChg>
      <pc:sldChg chg="add del">
        <pc:chgData name="Samson Christopher" userId="6a13b5f1e64a53ae" providerId="LiveId" clId="{DFD290CF-F827-4A85-9430-DD2A97A0872F}" dt="2020-04-10T15:49:22.144" v="360" actId="47"/>
        <pc:sldMkLst>
          <pc:docMk/>
          <pc:sldMk cId="297984367" sldId="428"/>
        </pc:sldMkLst>
      </pc:sldChg>
      <pc:sldChg chg="addSp modSp add del mod">
        <pc:chgData name="Samson Christopher" userId="6a13b5f1e64a53ae" providerId="LiveId" clId="{DFD290CF-F827-4A85-9430-DD2A97A0872F}" dt="2020-04-10T15:43:44.984" v="329" actId="47"/>
        <pc:sldMkLst>
          <pc:docMk/>
          <pc:sldMk cId="2104361064" sldId="428"/>
        </pc:sldMkLst>
        <pc:spChg chg="add mod">
          <ac:chgData name="Samson Christopher" userId="6a13b5f1e64a53ae" providerId="LiveId" clId="{DFD290CF-F827-4A85-9430-DD2A97A0872F}" dt="2020-04-08T19:53:01.022" v="310" actId="1035"/>
          <ac:spMkLst>
            <pc:docMk/>
            <pc:sldMk cId="2104361064" sldId="428"/>
            <ac:spMk id="2" creationId="{B2411812-4D7A-4498-BA0D-C7F69EA6386A}"/>
          </ac:spMkLst>
        </pc:spChg>
      </pc:sldChg>
      <pc:sldChg chg="addSp modSp add mod">
        <pc:chgData name="Samson Christopher" userId="6a13b5f1e64a53ae" providerId="LiveId" clId="{DFD290CF-F827-4A85-9430-DD2A97A0872F}" dt="2020-04-10T16:14:14.128" v="1067" actId="1035"/>
        <pc:sldMkLst>
          <pc:docMk/>
          <pc:sldMk cId="3439344504" sldId="428"/>
        </pc:sldMkLst>
        <pc:spChg chg="add mod">
          <ac:chgData name="Samson Christopher" userId="6a13b5f1e64a53ae" providerId="LiveId" clId="{DFD290CF-F827-4A85-9430-DD2A97A0872F}" dt="2020-04-10T16:14:14.128" v="1067" actId="1035"/>
          <ac:spMkLst>
            <pc:docMk/>
            <pc:sldMk cId="3439344504" sldId="428"/>
            <ac:spMk id="2" creationId="{A1DA2671-66CF-4619-BE06-C1553B970FC9}"/>
          </ac:spMkLst>
        </pc:spChg>
      </pc:sldChg>
      <pc:sldChg chg="add del">
        <pc:chgData name="Samson Christopher" userId="6a13b5f1e64a53ae" providerId="LiveId" clId="{DFD290CF-F827-4A85-9430-DD2A97A0872F}" dt="2020-04-10T16:05:30.634" v="538" actId="47"/>
        <pc:sldMkLst>
          <pc:docMk/>
          <pc:sldMk cId="456543740" sldId="429"/>
        </pc:sldMkLst>
      </pc:sldChg>
      <pc:sldChg chg="add del">
        <pc:chgData name="Samson Christopher" userId="6a13b5f1e64a53ae" providerId="LiveId" clId="{DFD290CF-F827-4A85-9430-DD2A97A0872F}" dt="2020-04-10T15:49:25.694" v="361" actId="47"/>
        <pc:sldMkLst>
          <pc:docMk/>
          <pc:sldMk cId="2249677120" sldId="429"/>
        </pc:sldMkLst>
      </pc:sldChg>
      <pc:sldChg chg="addSp modSp add del mod">
        <pc:chgData name="Samson Christopher" userId="6a13b5f1e64a53ae" providerId="LiveId" clId="{DFD290CF-F827-4A85-9430-DD2A97A0872F}" dt="2020-04-10T15:43:45.209" v="330" actId="47"/>
        <pc:sldMkLst>
          <pc:docMk/>
          <pc:sldMk cId="4134716732" sldId="429"/>
        </pc:sldMkLst>
        <pc:spChg chg="add mod">
          <ac:chgData name="Samson Christopher" userId="6a13b5f1e64a53ae" providerId="LiveId" clId="{DFD290CF-F827-4A85-9430-DD2A97A0872F}" dt="2020-04-08T19:53:09.805" v="318" actId="1035"/>
          <ac:spMkLst>
            <pc:docMk/>
            <pc:sldMk cId="4134716732" sldId="429"/>
            <ac:spMk id="2" creationId="{64E0B0CA-F913-4BE8-9324-5C3E3009E992}"/>
          </ac:spMkLst>
        </pc:spChg>
      </pc:sldChg>
      <pc:sldChg chg="addSp modSp add del mod">
        <pc:chgData name="Samson Christopher" userId="6a13b5f1e64a53ae" providerId="LiveId" clId="{DFD290CF-F827-4A85-9430-DD2A97A0872F}" dt="2020-04-10T15:43:45.717" v="331" actId="47"/>
        <pc:sldMkLst>
          <pc:docMk/>
          <pc:sldMk cId="2156317364" sldId="430"/>
        </pc:sldMkLst>
        <pc:spChg chg="add mod">
          <ac:chgData name="Samson Christopher" userId="6a13b5f1e64a53ae" providerId="LiveId" clId="{DFD290CF-F827-4A85-9430-DD2A97A0872F}" dt="2020-04-08T19:53:19.676" v="321" actId="1036"/>
          <ac:spMkLst>
            <pc:docMk/>
            <pc:sldMk cId="2156317364" sldId="430"/>
            <ac:spMk id="2" creationId="{2765E1B5-1092-4ED1-B086-1BB5681C922D}"/>
          </ac:spMkLst>
        </pc:spChg>
      </pc:sldChg>
      <pc:sldChg chg="add del">
        <pc:chgData name="Samson Christopher" userId="6a13b5f1e64a53ae" providerId="LiveId" clId="{DFD290CF-F827-4A85-9430-DD2A97A0872F}" dt="2020-04-10T16:05:31.218" v="539" actId="47"/>
        <pc:sldMkLst>
          <pc:docMk/>
          <pc:sldMk cId="2595847494" sldId="430"/>
        </pc:sldMkLst>
      </pc:sldChg>
      <pc:sldChg chg="add del">
        <pc:chgData name="Samson Christopher" userId="6a13b5f1e64a53ae" providerId="LiveId" clId="{DFD290CF-F827-4A85-9430-DD2A97A0872F}" dt="2020-04-10T15:49:26.812" v="362" actId="47"/>
        <pc:sldMkLst>
          <pc:docMk/>
          <pc:sldMk cId="3175763521" sldId="430"/>
        </pc:sldMkLst>
      </pc:sldChg>
      <pc:sldChg chg="add del">
        <pc:chgData name="Samson Christopher" userId="6a13b5f1e64a53ae" providerId="LiveId" clId="{DFD290CF-F827-4A85-9430-DD2A97A0872F}" dt="2020-04-10T15:49:27.790" v="363" actId="47"/>
        <pc:sldMkLst>
          <pc:docMk/>
          <pc:sldMk cId="289087707" sldId="431"/>
        </pc:sldMkLst>
      </pc:sldChg>
      <pc:sldChg chg="addSp delSp modSp add del mod">
        <pc:chgData name="Samson Christopher" userId="6a13b5f1e64a53ae" providerId="LiveId" clId="{DFD290CF-F827-4A85-9430-DD2A97A0872F}" dt="2020-04-08T19:51:03.854" v="230" actId="47"/>
        <pc:sldMkLst>
          <pc:docMk/>
          <pc:sldMk cId="1442563926" sldId="431"/>
        </pc:sldMkLst>
        <pc:spChg chg="add del mod">
          <ac:chgData name="Samson Christopher" userId="6a13b5f1e64a53ae" providerId="LiveId" clId="{DFD290CF-F827-4A85-9430-DD2A97A0872F}" dt="2020-04-08T19:50:57.725" v="226"/>
          <ac:spMkLst>
            <pc:docMk/>
            <pc:sldMk cId="1442563926" sldId="431"/>
            <ac:spMk id="2" creationId="{81AD3D04-99D9-4FE3-B780-36DF93FEC5C2}"/>
          </ac:spMkLst>
        </pc:spChg>
      </pc:sldChg>
      <pc:sldChg chg="add del">
        <pc:chgData name="Samson Christopher" userId="6a13b5f1e64a53ae" providerId="LiveId" clId="{DFD290CF-F827-4A85-9430-DD2A97A0872F}" dt="2020-04-10T16:05:31.870" v="540" actId="47"/>
        <pc:sldMkLst>
          <pc:docMk/>
          <pc:sldMk cId="1800518929" sldId="431"/>
        </pc:sldMkLst>
      </pc:sldChg>
      <pc:sldChg chg="add del">
        <pc:chgData name="Samson Christopher" userId="6a13b5f1e64a53ae" providerId="LiveId" clId="{DFD290CF-F827-4A85-9430-DD2A97A0872F}" dt="2020-04-10T16:05:32.504" v="541" actId="47"/>
        <pc:sldMkLst>
          <pc:docMk/>
          <pc:sldMk cId="2404432884" sldId="432"/>
        </pc:sldMkLst>
      </pc:sldChg>
      <pc:sldChg chg="add del">
        <pc:chgData name="Samson Christopher" userId="6a13b5f1e64a53ae" providerId="LiveId" clId="{DFD290CF-F827-4A85-9430-DD2A97A0872F}" dt="2020-04-10T15:49:28.703" v="364" actId="47"/>
        <pc:sldMkLst>
          <pc:docMk/>
          <pc:sldMk cId="3169754858" sldId="432"/>
        </pc:sldMkLst>
      </pc:sldChg>
      <pc:sldChg chg="add del">
        <pc:chgData name="Samson Christopher" userId="6a13b5f1e64a53ae" providerId="LiveId" clId="{DFD290CF-F827-4A85-9430-DD2A97A0872F}" dt="2020-04-10T16:05:33.039" v="542" actId="47"/>
        <pc:sldMkLst>
          <pc:docMk/>
          <pc:sldMk cId="1774958513" sldId="433"/>
        </pc:sldMkLst>
      </pc:sldChg>
      <pc:sldChg chg="add del">
        <pc:chgData name="Samson Christopher" userId="6a13b5f1e64a53ae" providerId="LiveId" clId="{DFD290CF-F827-4A85-9430-DD2A97A0872F}" dt="2020-04-10T16:05:33.676" v="543" actId="47"/>
        <pc:sldMkLst>
          <pc:docMk/>
          <pc:sldMk cId="2439213161" sldId="434"/>
        </pc:sldMkLst>
      </pc:sldChg>
      <pc:sldChg chg="add del">
        <pc:chgData name="Samson Christopher" userId="6a13b5f1e64a53ae" providerId="LiveId" clId="{DFD290CF-F827-4A85-9430-DD2A97A0872F}" dt="2020-04-10T16:05:34.526" v="544" actId="47"/>
        <pc:sldMkLst>
          <pc:docMk/>
          <pc:sldMk cId="840624891" sldId="435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70579D28-8A33-43B7-968E-5DBDA3789C26}"/>
    <pc:docChg chg="undo custSel addSld delSld modSld">
      <pc:chgData name="Samson Christopher" userId="6a13b5f1e64a53ae" providerId="LiveId" clId="{70579D28-8A33-43B7-968E-5DBDA3789C26}" dt="2020-03-21T15:55:41.140" v="1198" actId="1036"/>
      <pc:docMkLst>
        <pc:docMk/>
      </pc:docMkLst>
      <pc:sldChg chg="add del">
        <pc:chgData name="Samson Christopher" userId="6a13b5f1e64a53ae" providerId="LiveId" clId="{70579D28-8A33-43B7-968E-5DBDA3789C26}" dt="2020-03-21T15:46:33.469" v="115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70579D28-8A33-43B7-968E-5DBDA3789C26}" dt="2020-03-21T15:49:40.116" v="253" actId="1036"/>
        <pc:sldMkLst>
          <pc:docMk/>
          <pc:sldMk cId="1777894342" sldId="389"/>
        </pc:sldMkLst>
        <pc:spChg chg="del">
          <ac:chgData name="Samson Christopher" userId="6a13b5f1e64a53ae" providerId="LiveId" clId="{70579D28-8A33-43B7-968E-5DBDA3789C26}" dt="2020-03-21T15:43:38.684" v="15" actId="478"/>
          <ac:spMkLst>
            <pc:docMk/>
            <pc:sldMk cId="1777894342" sldId="389"/>
            <ac:spMk id="2" creationId="{284DEECD-9B22-467C-BE0F-BF7DD7D7238D}"/>
          </ac:spMkLst>
        </pc:spChg>
        <pc:spChg chg="add mod">
          <ac:chgData name="Samson Christopher" userId="6a13b5f1e64a53ae" providerId="LiveId" clId="{70579D28-8A33-43B7-968E-5DBDA3789C26}" dt="2020-03-21T15:49:40.116" v="253" actId="1036"/>
          <ac:spMkLst>
            <pc:docMk/>
            <pc:sldMk cId="1777894342" sldId="389"/>
            <ac:spMk id="5" creationId="{E78E54A1-F775-4D44-9E44-887DA88282D6}"/>
          </ac:spMkLst>
        </pc:spChg>
        <pc:picChg chg="add del mod">
          <ac:chgData name="Samson Christopher" userId="6a13b5f1e64a53ae" providerId="LiveId" clId="{70579D28-8A33-43B7-968E-5DBDA3789C26}" dt="2020-03-21T15:43:42.176" v="17"/>
          <ac:picMkLst>
            <pc:docMk/>
            <pc:sldMk cId="1777894342" sldId="389"/>
            <ac:picMk id="4" creationId="{4177FCE4-5AB2-4DFF-9928-A72462AF4F01}"/>
          </ac:picMkLst>
        </pc:picChg>
      </pc:sldChg>
      <pc:sldChg chg="addSp modSp add mod">
        <pc:chgData name="Samson Christopher" userId="6a13b5f1e64a53ae" providerId="LiveId" clId="{70579D28-8A33-43B7-968E-5DBDA3789C26}" dt="2020-03-21T15:49:51.407" v="270" actId="1036"/>
        <pc:sldMkLst>
          <pc:docMk/>
          <pc:sldMk cId="1796611013" sldId="390"/>
        </pc:sldMkLst>
        <pc:spChg chg="add mod">
          <ac:chgData name="Samson Christopher" userId="6a13b5f1e64a53ae" providerId="LiveId" clId="{70579D28-8A33-43B7-968E-5DBDA3789C26}" dt="2020-03-21T15:49:51.407" v="270" actId="1036"/>
          <ac:spMkLst>
            <pc:docMk/>
            <pc:sldMk cId="1796611013" sldId="390"/>
            <ac:spMk id="2" creationId="{170DF1A3-0F14-4236-9314-E6867AEE8F7B}"/>
          </ac:spMkLst>
        </pc:spChg>
      </pc:sldChg>
      <pc:sldChg chg="del">
        <pc:chgData name="Samson Christopher" userId="6a13b5f1e64a53ae" providerId="LiveId" clId="{70579D28-8A33-43B7-968E-5DBDA3789C26}" dt="2020-03-21T15:43:33.612" v="0" actId="47"/>
        <pc:sldMkLst>
          <pc:docMk/>
          <pc:sldMk cId="2328195649" sldId="390"/>
        </pc:sldMkLst>
      </pc:sldChg>
      <pc:sldChg chg="del">
        <pc:chgData name="Samson Christopher" userId="6a13b5f1e64a53ae" providerId="LiveId" clId="{70579D28-8A33-43B7-968E-5DBDA3789C26}" dt="2020-03-21T15:43:33.910" v="1" actId="47"/>
        <pc:sldMkLst>
          <pc:docMk/>
          <pc:sldMk cId="1777521160" sldId="391"/>
        </pc:sldMkLst>
      </pc:sldChg>
      <pc:sldChg chg="addSp modSp add mod">
        <pc:chgData name="Samson Christopher" userId="6a13b5f1e64a53ae" providerId="LiveId" clId="{70579D28-8A33-43B7-968E-5DBDA3789C26}" dt="2020-03-21T15:50:16.255" v="326" actId="1036"/>
        <pc:sldMkLst>
          <pc:docMk/>
          <pc:sldMk cId="1960317225" sldId="391"/>
        </pc:sldMkLst>
        <pc:spChg chg="add mod">
          <ac:chgData name="Samson Christopher" userId="6a13b5f1e64a53ae" providerId="LiveId" clId="{70579D28-8A33-43B7-968E-5DBDA3789C26}" dt="2020-03-21T15:50:16.255" v="326" actId="1036"/>
          <ac:spMkLst>
            <pc:docMk/>
            <pc:sldMk cId="1960317225" sldId="391"/>
            <ac:spMk id="2" creationId="{411E85B5-5A8B-4CEA-BA01-D04D0257BA86}"/>
          </ac:spMkLst>
        </pc:spChg>
      </pc:sldChg>
      <pc:sldChg chg="addSp modSp add mod">
        <pc:chgData name="Samson Christopher" userId="6a13b5f1e64a53ae" providerId="LiveId" clId="{70579D28-8A33-43B7-968E-5DBDA3789C26}" dt="2020-03-21T15:50:33.290" v="381" actId="1035"/>
        <pc:sldMkLst>
          <pc:docMk/>
          <pc:sldMk cId="616226160" sldId="392"/>
        </pc:sldMkLst>
        <pc:spChg chg="add mod">
          <ac:chgData name="Samson Christopher" userId="6a13b5f1e64a53ae" providerId="LiveId" clId="{70579D28-8A33-43B7-968E-5DBDA3789C26}" dt="2020-03-21T15:50:33.290" v="381" actId="1035"/>
          <ac:spMkLst>
            <pc:docMk/>
            <pc:sldMk cId="616226160" sldId="392"/>
            <ac:spMk id="2" creationId="{B39D6005-192D-4F33-A098-2B3A5FBEE896}"/>
          </ac:spMkLst>
        </pc:spChg>
      </pc:sldChg>
      <pc:sldChg chg="del">
        <pc:chgData name="Samson Christopher" userId="6a13b5f1e64a53ae" providerId="LiveId" clId="{70579D28-8A33-43B7-968E-5DBDA3789C26}" dt="2020-03-21T15:43:34.137" v="2" actId="47"/>
        <pc:sldMkLst>
          <pc:docMk/>
          <pc:sldMk cId="2819729231" sldId="392"/>
        </pc:sldMkLst>
      </pc:sldChg>
      <pc:sldChg chg="addSp modSp add mod">
        <pc:chgData name="Samson Christopher" userId="6a13b5f1e64a53ae" providerId="LiveId" clId="{70579D28-8A33-43B7-968E-5DBDA3789C26}" dt="2020-03-21T15:50:56.505" v="448" actId="1036"/>
        <pc:sldMkLst>
          <pc:docMk/>
          <pc:sldMk cId="524563610" sldId="393"/>
        </pc:sldMkLst>
        <pc:spChg chg="add mod">
          <ac:chgData name="Samson Christopher" userId="6a13b5f1e64a53ae" providerId="LiveId" clId="{70579D28-8A33-43B7-968E-5DBDA3789C26}" dt="2020-03-21T15:50:56.505" v="448" actId="1036"/>
          <ac:spMkLst>
            <pc:docMk/>
            <pc:sldMk cId="524563610" sldId="393"/>
            <ac:spMk id="2" creationId="{7E019993-4EC5-4DA3-ADDD-E4F080F45047}"/>
          </ac:spMkLst>
        </pc:spChg>
      </pc:sldChg>
      <pc:sldChg chg="del">
        <pc:chgData name="Samson Christopher" userId="6a13b5f1e64a53ae" providerId="LiveId" clId="{70579D28-8A33-43B7-968E-5DBDA3789C26}" dt="2020-03-21T15:43:34.303" v="3" actId="47"/>
        <pc:sldMkLst>
          <pc:docMk/>
          <pc:sldMk cId="3541016762" sldId="393"/>
        </pc:sldMkLst>
      </pc:sldChg>
      <pc:sldChg chg="del">
        <pc:chgData name="Samson Christopher" userId="6a13b5f1e64a53ae" providerId="LiveId" clId="{70579D28-8A33-43B7-968E-5DBDA3789C26}" dt="2020-03-21T15:43:34.488" v="4" actId="47"/>
        <pc:sldMkLst>
          <pc:docMk/>
          <pc:sldMk cId="1741862837" sldId="394"/>
        </pc:sldMkLst>
      </pc:sldChg>
      <pc:sldChg chg="addSp modSp add mod">
        <pc:chgData name="Samson Christopher" userId="6a13b5f1e64a53ae" providerId="LiveId" clId="{70579D28-8A33-43B7-968E-5DBDA3789C26}" dt="2020-03-21T15:51:44.676" v="514" actId="1036"/>
        <pc:sldMkLst>
          <pc:docMk/>
          <pc:sldMk cId="3349571925" sldId="394"/>
        </pc:sldMkLst>
        <pc:spChg chg="add mod">
          <ac:chgData name="Samson Christopher" userId="6a13b5f1e64a53ae" providerId="LiveId" clId="{70579D28-8A33-43B7-968E-5DBDA3789C26}" dt="2020-03-21T15:51:44.676" v="514" actId="1036"/>
          <ac:spMkLst>
            <pc:docMk/>
            <pc:sldMk cId="3349571925" sldId="394"/>
            <ac:spMk id="2" creationId="{D261CC68-B5B2-4DA2-BAF4-8B0C1FD5BF1A}"/>
          </ac:spMkLst>
        </pc:spChg>
      </pc:sldChg>
      <pc:sldChg chg="addSp modSp add mod">
        <pc:chgData name="Samson Christopher" userId="6a13b5f1e64a53ae" providerId="LiveId" clId="{70579D28-8A33-43B7-968E-5DBDA3789C26}" dt="2020-03-21T15:52:04.964" v="570" actId="1036"/>
        <pc:sldMkLst>
          <pc:docMk/>
          <pc:sldMk cId="522690537" sldId="395"/>
        </pc:sldMkLst>
        <pc:spChg chg="add mod">
          <ac:chgData name="Samson Christopher" userId="6a13b5f1e64a53ae" providerId="LiveId" clId="{70579D28-8A33-43B7-968E-5DBDA3789C26}" dt="2020-03-21T15:52:04.964" v="570" actId="1036"/>
          <ac:spMkLst>
            <pc:docMk/>
            <pc:sldMk cId="522690537" sldId="395"/>
            <ac:spMk id="2" creationId="{6F824337-8D7F-41DA-8D12-02403BDF284E}"/>
          </ac:spMkLst>
        </pc:spChg>
      </pc:sldChg>
      <pc:sldChg chg="del">
        <pc:chgData name="Samson Christopher" userId="6a13b5f1e64a53ae" providerId="LiveId" clId="{70579D28-8A33-43B7-968E-5DBDA3789C26}" dt="2020-03-21T15:43:34.67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70579D28-8A33-43B7-968E-5DBDA3789C26}" dt="2020-03-21T15:43:34.888" v="6" actId="47"/>
        <pc:sldMkLst>
          <pc:docMk/>
          <pc:sldMk cId="516924162" sldId="396"/>
        </pc:sldMkLst>
      </pc:sldChg>
      <pc:sldChg chg="addSp modSp add mod">
        <pc:chgData name="Samson Christopher" userId="6a13b5f1e64a53ae" providerId="LiveId" clId="{70579D28-8A33-43B7-968E-5DBDA3789C26}" dt="2020-03-21T15:52:26.135" v="628" actId="1035"/>
        <pc:sldMkLst>
          <pc:docMk/>
          <pc:sldMk cId="3163411264" sldId="396"/>
        </pc:sldMkLst>
        <pc:spChg chg="add mod">
          <ac:chgData name="Samson Christopher" userId="6a13b5f1e64a53ae" providerId="LiveId" clId="{70579D28-8A33-43B7-968E-5DBDA3789C26}" dt="2020-03-21T15:52:26.135" v="628" actId="1035"/>
          <ac:spMkLst>
            <pc:docMk/>
            <pc:sldMk cId="3163411264" sldId="396"/>
            <ac:spMk id="2" creationId="{278145CD-0155-4339-B224-3239D3AD0083}"/>
          </ac:spMkLst>
        </pc:spChg>
      </pc:sldChg>
      <pc:sldChg chg="del">
        <pc:chgData name="Samson Christopher" userId="6a13b5f1e64a53ae" providerId="LiveId" clId="{70579D28-8A33-43B7-968E-5DBDA3789C26}" dt="2020-03-21T15:43:35.064" v="7" actId="47"/>
        <pc:sldMkLst>
          <pc:docMk/>
          <pc:sldMk cId="2363791542" sldId="397"/>
        </pc:sldMkLst>
      </pc:sldChg>
      <pc:sldChg chg="addSp modSp add mod">
        <pc:chgData name="Samson Christopher" userId="6a13b5f1e64a53ae" providerId="LiveId" clId="{70579D28-8A33-43B7-968E-5DBDA3789C26}" dt="2020-03-21T15:52:44.920" v="681" actId="1035"/>
        <pc:sldMkLst>
          <pc:docMk/>
          <pc:sldMk cId="2779677051" sldId="397"/>
        </pc:sldMkLst>
        <pc:spChg chg="add mod">
          <ac:chgData name="Samson Christopher" userId="6a13b5f1e64a53ae" providerId="LiveId" clId="{70579D28-8A33-43B7-968E-5DBDA3789C26}" dt="2020-03-21T15:52:44.920" v="681" actId="1035"/>
          <ac:spMkLst>
            <pc:docMk/>
            <pc:sldMk cId="2779677051" sldId="397"/>
            <ac:spMk id="2" creationId="{BB8314FC-B848-4521-854F-89694C120C0F}"/>
          </ac:spMkLst>
        </pc:spChg>
      </pc:sldChg>
      <pc:sldChg chg="addSp modSp add mod">
        <pc:chgData name="Samson Christopher" userId="6a13b5f1e64a53ae" providerId="LiveId" clId="{70579D28-8A33-43B7-968E-5DBDA3789C26}" dt="2020-03-21T15:53:12.376" v="740" actId="1036"/>
        <pc:sldMkLst>
          <pc:docMk/>
          <pc:sldMk cId="586823244" sldId="398"/>
        </pc:sldMkLst>
        <pc:spChg chg="add mod">
          <ac:chgData name="Samson Christopher" userId="6a13b5f1e64a53ae" providerId="LiveId" clId="{70579D28-8A33-43B7-968E-5DBDA3789C26}" dt="2020-03-21T15:53:12.376" v="740" actId="1036"/>
          <ac:spMkLst>
            <pc:docMk/>
            <pc:sldMk cId="586823244" sldId="398"/>
            <ac:spMk id="2" creationId="{AA3586C4-79AC-42BC-A718-1A6A71A2EAB3}"/>
          </ac:spMkLst>
        </pc:spChg>
      </pc:sldChg>
      <pc:sldChg chg="del">
        <pc:chgData name="Samson Christopher" userId="6a13b5f1e64a53ae" providerId="LiveId" clId="{70579D28-8A33-43B7-968E-5DBDA3789C26}" dt="2020-03-21T15:43:35.287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70579D28-8A33-43B7-968E-5DBDA3789C26}" dt="2020-03-21T15:43:35.497" v="9" actId="47"/>
        <pc:sldMkLst>
          <pc:docMk/>
          <pc:sldMk cId="1510234935" sldId="399"/>
        </pc:sldMkLst>
      </pc:sldChg>
      <pc:sldChg chg="addSp modSp add mod">
        <pc:chgData name="Samson Christopher" userId="6a13b5f1e64a53ae" providerId="LiveId" clId="{70579D28-8A33-43B7-968E-5DBDA3789C26}" dt="2020-03-21T15:53:33.695" v="800" actId="1036"/>
        <pc:sldMkLst>
          <pc:docMk/>
          <pc:sldMk cId="3196085537" sldId="399"/>
        </pc:sldMkLst>
        <pc:spChg chg="add mod">
          <ac:chgData name="Samson Christopher" userId="6a13b5f1e64a53ae" providerId="LiveId" clId="{70579D28-8A33-43B7-968E-5DBDA3789C26}" dt="2020-03-21T15:53:33.695" v="800" actId="1036"/>
          <ac:spMkLst>
            <pc:docMk/>
            <pc:sldMk cId="3196085537" sldId="399"/>
            <ac:spMk id="2" creationId="{95C50700-6B65-4EB2-97AC-C01FE92DD9FA}"/>
          </ac:spMkLst>
        </pc:spChg>
      </pc:sldChg>
      <pc:sldChg chg="addSp modSp add mod">
        <pc:chgData name="Samson Christopher" userId="6a13b5f1e64a53ae" providerId="LiveId" clId="{70579D28-8A33-43B7-968E-5DBDA3789C26}" dt="2020-03-21T15:53:55.299" v="861" actId="1035"/>
        <pc:sldMkLst>
          <pc:docMk/>
          <pc:sldMk cId="2237265430" sldId="400"/>
        </pc:sldMkLst>
        <pc:spChg chg="add mod">
          <ac:chgData name="Samson Christopher" userId="6a13b5f1e64a53ae" providerId="LiveId" clId="{70579D28-8A33-43B7-968E-5DBDA3789C26}" dt="2020-03-21T15:53:55.299" v="861" actId="1035"/>
          <ac:spMkLst>
            <pc:docMk/>
            <pc:sldMk cId="2237265430" sldId="400"/>
            <ac:spMk id="2" creationId="{ED788A61-D7D5-4BAA-AC6C-B0C5CDC79630}"/>
          </ac:spMkLst>
        </pc:spChg>
      </pc:sldChg>
      <pc:sldChg chg="del">
        <pc:chgData name="Samson Christopher" userId="6a13b5f1e64a53ae" providerId="LiveId" clId="{70579D28-8A33-43B7-968E-5DBDA3789C26}" dt="2020-03-21T15:43:35.698" v="10" actId="47"/>
        <pc:sldMkLst>
          <pc:docMk/>
          <pc:sldMk cId="4074745041" sldId="400"/>
        </pc:sldMkLst>
      </pc:sldChg>
      <pc:sldChg chg="del">
        <pc:chgData name="Samson Christopher" userId="6a13b5f1e64a53ae" providerId="LiveId" clId="{70579D28-8A33-43B7-968E-5DBDA3789C26}" dt="2020-03-21T15:43:35.863" v="11" actId="47"/>
        <pc:sldMkLst>
          <pc:docMk/>
          <pc:sldMk cId="3235766185" sldId="401"/>
        </pc:sldMkLst>
      </pc:sldChg>
      <pc:sldChg chg="addSp modSp add mod">
        <pc:chgData name="Samson Christopher" userId="6a13b5f1e64a53ae" providerId="LiveId" clId="{70579D28-8A33-43B7-968E-5DBDA3789C26}" dt="2020-03-21T15:55:41.140" v="1198" actId="1036"/>
        <pc:sldMkLst>
          <pc:docMk/>
          <pc:sldMk cId="4261612656" sldId="401"/>
        </pc:sldMkLst>
        <pc:spChg chg="add mod">
          <ac:chgData name="Samson Christopher" userId="6a13b5f1e64a53ae" providerId="LiveId" clId="{70579D28-8A33-43B7-968E-5DBDA3789C26}" dt="2020-03-21T15:55:41.140" v="1198" actId="1036"/>
          <ac:spMkLst>
            <pc:docMk/>
            <pc:sldMk cId="4261612656" sldId="401"/>
            <ac:spMk id="2" creationId="{47E44F6B-5389-44DC-A516-0ACE15D4B644}"/>
          </ac:spMkLst>
        </pc:spChg>
      </pc:sldChg>
      <pc:sldChg chg="addSp modSp add mod">
        <pc:chgData name="Samson Christopher" userId="6a13b5f1e64a53ae" providerId="LiveId" clId="{70579D28-8A33-43B7-968E-5DBDA3789C26}" dt="2020-03-21T15:54:25.664" v="926" actId="1036"/>
        <pc:sldMkLst>
          <pc:docMk/>
          <pc:sldMk cId="2335844162" sldId="402"/>
        </pc:sldMkLst>
        <pc:spChg chg="add mod">
          <ac:chgData name="Samson Christopher" userId="6a13b5f1e64a53ae" providerId="LiveId" clId="{70579D28-8A33-43B7-968E-5DBDA3789C26}" dt="2020-03-21T15:54:25.664" v="926" actId="1036"/>
          <ac:spMkLst>
            <pc:docMk/>
            <pc:sldMk cId="2335844162" sldId="402"/>
            <ac:spMk id="2" creationId="{AE790BCD-BAE9-4A09-A805-264981C32716}"/>
          </ac:spMkLst>
        </pc:spChg>
      </pc:sldChg>
      <pc:sldChg chg="del">
        <pc:chgData name="Samson Christopher" userId="6a13b5f1e64a53ae" providerId="LiveId" clId="{70579D28-8A33-43B7-968E-5DBDA3789C26}" dt="2020-03-21T15:43:36.374" v="12" actId="47"/>
        <pc:sldMkLst>
          <pc:docMk/>
          <pc:sldMk cId="3665806147" sldId="402"/>
        </pc:sldMkLst>
      </pc:sldChg>
      <pc:sldChg chg="addSp modSp add mod">
        <pc:chgData name="Samson Christopher" userId="6a13b5f1e64a53ae" providerId="LiveId" clId="{70579D28-8A33-43B7-968E-5DBDA3789C26}" dt="2020-03-21T15:54:42.870" v="976" actId="1035"/>
        <pc:sldMkLst>
          <pc:docMk/>
          <pc:sldMk cId="2345851898" sldId="403"/>
        </pc:sldMkLst>
        <pc:spChg chg="add mod">
          <ac:chgData name="Samson Christopher" userId="6a13b5f1e64a53ae" providerId="LiveId" clId="{70579D28-8A33-43B7-968E-5DBDA3789C26}" dt="2020-03-21T15:54:42.870" v="976" actId="1035"/>
          <ac:spMkLst>
            <pc:docMk/>
            <pc:sldMk cId="2345851898" sldId="403"/>
            <ac:spMk id="2" creationId="{37DB0379-31B0-4230-9643-21CE2D09F4D6}"/>
          </ac:spMkLst>
        </pc:spChg>
      </pc:sldChg>
      <pc:sldChg chg="del">
        <pc:chgData name="Samson Christopher" userId="6a13b5f1e64a53ae" providerId="LiveId" clId="{70579D28-8A33-43B7-968E-5DBDA3789C26}" dt="2020-03-21T15:43:36.420" v="13" actId="47"/>
        <pc:sldMkLst>
          <pc:docMk/>
          <pc:sldMk cId="2640454774" sldId="403"/>
        </pc:sldMkLst>
      </pc:sldChg>
      <pc:sldChg chg="addSp modSp add mod">
        <pc:chgData name="Samson Christopher" userId="6a13b5f1e64a53ae" providerId="LiveId" clId="{70579D28-8A33-43B7-968E-5DBDA3789C26}" dt="2020-03-21T15:55:00.524" v="1040" actId="1036"/>
        <pc:sldMkLst>
          <pc:docMk/>
          <pc:sldMk cId="3187924925" sldId="404"/>
        </pc:sldMkLst>
        <pc:spChg chg="add mod">
          <ac:chgData name="Samson Christopher" userId="6a13b5f1e64a53ae" providerId="LiveId" clId="{70579D28-8A33-43B7-968E-5DBDA3789C26}" dt="2020-03-21T15:55:00.524" v="1040" actId="1036"/>
          <ac:spMkLst>
            <pc:docMk/>
            <pc:sldMk cId="3187924925" sldId="404"/>
            <ac:spMk id="2" creationId="{47AB8C9A-089E-467B-A9DE-0D8F4DF04AA5}"/>
          </ac:spMkLst>
        </pc:spChg>
      </pc:sldChg>
      <pc:sldChg chg="del">
        <pc:chgData name="Samson Christopher" userId="6a13b5f1e64a53ae" providerId="LiveId" clId="{70579D28-8A33-43B7-968E-5DBDA3789C26}" dt="2020-03-21T15:43:36.764" v="14" actId="47"/>
        <pc:sldMkLst>
          <pc:docMk/>
          <pc:sldMk cId="3747042205" sldId="404"/>
        </pc:sldMkLst>
      </pc:sldChg>
      <pc:sldChg chg="addSp modSp add mod">
        <pc:chgData name="Samson Christopher" userId="6a13b5f1e64a53ae" providerId="LiveId" clId="{70579D28-8A33-43B7-968E-5DBDA3789C26}" dt="2020-03-21T15:55:23.162" v="1132" actId="1036"/>
        <pc:sldMkLst>
          <pc:docMk/>
          <pc:sldMk cId="1999850926" sldId="405"/>
        </pc:sldMkLst>
        <pc:spChg chg="add mod">
          <ac:chgData name="Samson Christopher" userId="6a13b5f1e64a53ae" providerId="LiveId" clId="{70579D28-8A33-43B7-968E-5DBDA3789C26}" dt="2020-03-21T15:55:23.162" v="1132" actId="1036"/>
          <ac:spMkLst>
            <pc:docMk/>
            <pc:sldMk cId="1999850926" sldId="405"/>
            <ac:spMk id="2" creationId="{5DBE7D35-9CD3-4ABE-9F5F-5044F182E38E}"/>
          </ac:spMkLst>
        </pc:spChg>
      </pc:sldChg>
    </pc:docChg>
  </pc:docChgLst>
  <pc:docChgLst>
    <pc:chgData name="Samson Christopher" userId="6a13b5f1e64a53ae" providerId="LiveId" clId="{7D3B11C3-A3FE-42FD-AD00-87B6F3AB05DD}"/>
    <pc:docChg chg="undo custSel addSld delSld modSld">
      <pc:chgData name="Samson Christopher" userId="6a13b5f1e64a53ae" providerId="LiveId" clId="{7D3B11C3-A3FE-42FD-AD00-87B6F3AB05DD}" dt="2020-03-26T03:26:58.998" v="1138" actId="1036"/>
      <pc:docMkLst>
        <pc:docMk/>
      </pc:docMkLst>
      <pc:sldChg chg="del">
        <pc:chgData name="Samson Christopher" userId="6a13b5f1e64a53ae" providerId="LiveId" clId="{7D3B11C3-A3FE-42FD-AD00-87B6F3AB05DD}" dt="2020-03-26T03:03:40.833" v="31" actId="47"/>
        <pc:sldMkLst>
          <pc:docMk/>
          <pc:sldMk cId="988997695" sldId="392"/>
        </pc:sldMkLst>
      </pc:sldChg>
      <pc:sldChg chg="addSp delSp modSp del mod">
        <pc:chgData name="Samson Christopher" userId="6a13b5f1e64a53ae" providerId="LiveId" clId="{7D3B11C3-A3FE-42FD-AD00-87B6F3AB05DD}" dt="2020-03-26T03:21:31.306" v="588" actId="47"/>
        <pc:sldMkLst>
          <pc:docMk/>
          <pc:sldMk cId="3772088047" sldId="393"/>
        </pc:sldMkLst>
        <pc:spChg chg="del">
          <ac:chgData name="Samson Christopher" userId="6a13b5f1e64a53ae" providerId="LiveId" clId="{7D3B11C3-A3FE-42FD-AD00-87B6F3AB05DD}" dt="2020-03-26T02:58:59.222" v="6" actId="478"/>
          <ac:spMkLst>
            <pc:docMk/>
            <pc:sldMk cId="3772088047" sldId="393"/>
            <ac:spMk id="2" creationId="{60AB764A-0369-461D-B29D-C159A2AFD1FF}"/>
          </ac:spMkLst>
        </pc:spChg>
        <pc:spChg chg="add mod">
          <ac:chgData name="Samson Christopher" userId="6a13b5f1e64a53ae" providerId="LiveId" clId="{7D3B11C3-A3FE-42FD-AD00-87B6F3AB05DD}" dt="2020-03-26T03:06:42.673" v="559" actId="1035"/>
          <ac:spMkLst>
            <pc:docMk/>
            <pc:sldMk cId="3772088047" sldId="393"/>
            <ac:spMk id="3" creationId="{B925F367-E7B5-413D-8B38-07E08B785136}"/>
          </ac:spMkLst>
        </pc:spChg>
      </pc:sldChg>
      <pc:sldChg chg="del">
        <pc:chgData name="Samson Christopher" userId="6a13b5f1e64a53ae" providerId="LiveId" clId="{7D3B11C3-A3FE-42FD-AD00-87B6F3AB05DD}" dt="2020-03-26T02:58:56.385" v="0" actId="47"/>
        <pc:sldMkLst>
          <pc:docMk/>
          <pc:sldMk cId="1302549920" sldId="394"/>
        </pc:sldMkLst>
      </pc:sldChg>
      <pc:sldChg chg="addSp delSp modSp add mod">
        <pc:chgData name="Samson Christopher" userId="6a13b5f1e64a53ae" providerId="LiveId" clId="{7D3B11C3-A3FE-42FD-AD00-87B6F3AB05DD}" dt="2020-03-26T03:24:15.011" v="649" actId="1036"/>
        <pc:sldMkLst>
          <pc:docMk/>
          <pc:sldMk cId="2205395733" sldId="394"/>
        </pc:sldMkLst>
        <pc:spChg chg="add del mod">
          <ac:chgData name="Samson Christopher" userId="6a13b5f1e64a53ae" providerId="LiveId" clId="{7D3B11C3-A3FE-42FD-AD00-87B6F3AB05DD}" dt="2020-03-26T03:20:00.397" v="567" actId="478"/>
          <ac:spMkLst>
            <pc:docMk/>
            <pc:sldMk cId="2205395733" sldId="394"/>
            <ac:spMk id="2" creationId="{F00A3CCA-A680-4264-8885-591923238FF9}"/>
          </ac:spMkLst>
        </pc:spChg>
        <pc:spChg chg="add mod">
          <ac:chgData name="Samson Christopher" userId="6a13b5f1e64a53ae" providerId="LiveId" clId="{7D3B11C3-A3FE-42FD-AD00-87B6F3AB05DD}" dt="2020-03-26T03:24:15.011" v="649" actId="1036"/>
          <ac:spMkLst>
            <pc:docMk/>
            <pc:sldMk cId="2205395733" sldId="394"/>
            <ac:spMk id="3" creationId="{C76F0FBF-1937-47AB-85F4-0B84686A1B9C}"/>
          </ac:spMkLst>
        </pc:spChg>
      </pc:sldChg>
      <pc:sldChg chg="addSp modSp add del mod">
        <pc:chgData name="Samson Christopher" userId="6a13b5f1e64a53ae" providerId="LiveId" clId="{7D3B11C3-A3FE-42FD-AD00-87B6F3AB05DD}" dt="2020-03-26T03:19:56.424" v="560" actId="47"/>
        <pc:sldMkLst>
          <pc:docMk/>
          <pc:sldMk cId="1781724165" sldId="395"/>
        </pc:sldMkLst>
        <pc:spChg chg="add mod">
          <ac:chgData name="Samson Christopher" userId="6a13b5f1e64a53ae" providerId="LiveId" clId="{7D3B11C3-A3FE-42FD-AD00-87B6F3AB05DD}" dt="2020-03-26T03:06:08.448" v="453" actId="1036"/>
          <ac:spMkLst>
            <pc:docMk/>
            <pc:sldMk cId="1781724165" sldId="395"/>
            <ac:spMk id="2" creationId="{CF0C8F34-53F2-4211-8BF1-42E8F80D1CFD}"/>
          </ac:spMkLst>
        </pc:spChg>
      </pc:sldChg>
      <pc:sldChg chg="del">
        <pc:chgData name="Samson Christopher" userId="6a13b5f1e64a53ae" providerId="LiveId" clId="{7D3B11C3-A3FE-42FD-AD00-87B6F3AB05DD}" dt="2020-03-26T02:58:56.568" v="1" actId="47"/>
        <pc:sldMkLst>
          <pc:docMk/>
          <pc:sldMk cId="2247677360" sldId="395"/>
        </pc:sldMkLst>
      </pc:sldChg>
      <pc:sldChg chg="addSp modSp add mod">
        <pc:chgData name="Samson Christopher" userId="6a13b5f1e64a53ae" providerId="LiveId" clId="{7D3B11C3-A3FE-42FD-AD00-87B6F3AB05DD}" dt="2020-03-26T03:24:33.564" v="700" actId="1035"/>
        <pc:sldMkLst>
          <pc:docMk/>
          <pc:sldMk cId="3664890368" sldId="395"/>
        </pc:sldMkLst>
        <pc:spChg chg="add mod">
          <ac:chgData name="Samson Christopher" userId="6a13b5f1e64a53ae" providerId="LiveId" clId="{7D3B11C3-A3FE-42FD-AD00-87B6F3AB05DD}" dt="2020-03-26T03:24:33.564" v="700" actId="1035"/>
          <ac:spMkLst>
            <pc:docMk/>
            <pc:sldMk cId="3664890368" sldId="395"/>
            <ac:spMk id="2" creationId="{874D7940-845A-4C52-A756-1076346AA566}"/>
          </ac:spMkLst>
        </pc:spChg>
      </pc:sldChg>
      <pc:sldChg chg="del">
        <pc:chgData name="Samson Christopher" userId="6a13b5f1e64a53ae" providerId="LiveId" clId="{7D3B11C3-A3FE-42FD-AD00-87B6F3AB05DD}" dt="2020-03-26T02:58:56.744" v="2" actId="47"/>
        <pc:sldMkLst>
          <pc:docMk/>
          <pc:sldMk cId="215567478" sldId="396"/>
        </pc:sldMkLst>
      </pc:sldChg>
      <pc:sldChg chg="addSp modSp add del mod setBg">
        <pc:chgData name="Samson Christopher" userId="6a13b5f1e64a53ae" providerId="LiveId" clId="{7D3B11C3-A3FE-42FD-AD00-87B6F3AB05DD}" dt="2020-03-26T03:19:56.690" v="561" actId="47"/>
        <pc:sldMkLst>
          <pc:docMk/>
          <pc:sldMk cId="1942806836" sldId="396"/>
        </pc:sldMkLst>
        <pc:spChg chg="add mod">
          <ac:chgData name="Samson Christopher" userId="6a13b5f1e64a53ae" providerId="LiveId" clId="{7D3B11C3-A3FE-42FD-AD00-87B6F3AB05DD}" dt="2020-03-26T03:05:11.659" v="384" actId="1036"/>
          <ac:spMkLst>
            <pc:docMk/>
            <pc:sldMk cId="1942806836" sldId="396"/>
            <ac:spMk id="2" creationId="{8D2900F0-3CBE-4846-B409-74D46B10F775}"/>
          </ac:spMkLst>
        </pc:spChg>
      </pc:sldChg>
      <pc:sldChg chg="addSp modSp add mod">
        <pc:chgData name="Samson Christopher" userId="6a13b5f1e64a53ae" providerId="LiveId" clId="{7D3B11C3-A3FE-42FD-AD00-87B6F3AB05DD}" dt="2020-03-26T03:24:44.837" v="751" actId="1036"/>
        <pc:sldMkLst>
          <pc:docMk/>
          <pc:sldMk cId="2808878230" sldId="396"/>
        </pc:sldMkLst>
        <pc:spChg chg="add mod">
          <ac:chgData name="Samson Christopher" userId="6a13b5f1e64a53ae" providerId="LiveId" clId="{7D3B11C3-A3FE-42FD-AD00-87B6F3AB05DD}" dt="2020-03-26T03:24:44.837" v="751" actId="1036"/>
          <ac:spMkLst>
            <pc:docMk/>
            <pc:sldMk cId="2808878230" sldId="396"/>
            <ac:spMk id="2" creationId="{08D0A493-7FB4-4666-807E-21F258A0AF76}"/>
          </ac:spMkLst>
        </pc:spChg>
      </pc:sldChg>
      <pc:sldChg chg="addSp modSp add del mod">
        <pc:chgData name="Samson Christopher" userId="6a13b5f1e64a53ae" providerId="LiveId" clId="{7D3B11C3-A3FE-42FD-AD00-87B6F3AB05DD}" dt="2020-03-26T03:19:56.883" v="562" actId="47"/>
        <pc:sldMkLst>
          <pc:docMk/>
          <pc:sldMk cId="232055467" sldId="397"/>
        </pc:sldMkLst>
        <pc:spChg chg="add mod">
          <ac:chgData name="Samson Christopher" userId="6a13b5f1e64a53ae" providerId="LiveId" clId="{7D3B11C3-A3FE-42FD-AD00-87B6F3AB05DD}" dt="2020-03-26T03:04:58.674" v="329" actId="1035"/>
          <ac:spMkLst>
            <pc:docMk/>
            <pc:sldMk cId="232055467" sldId="397"/>
            <ac:spMk id="2" creationId="{F35347A2-F4F4-4CF2-9493-6A649FCC09F0}"/>
          </ac:spMkLst>
        </pc:spChg>
      </pc:sldChg>
      <pc:sldChg chg="del">
        <pc:chgData name="Samson Christopher" userId="6a13b5f1e64a53ae" providerId="LiveId" clId="{7D3B11C3-A3FE-42FD-AD00-87B6F3AB05DD}" dt="2020-03-26T02:58:56.954" v="3" actId="47"/>
        <pc:sldMkLst>
          <pc:docMk/>
          <pc:sldMk cId="1004707301" sldId="397"/>
        </pc:sldMkLst>
      </pc:sldChg>
      <pc:sldChg chg="addSp modSp add mod">
        <pc:chgData name="Samson Christopher" userId="6a13b5f1e64a53ae" providerId="LiveId" clId="{7D3B11C3-A3FE-42FD-AD00-87B6F3AB05DD}" dt="2020-03-26T03:24:55.879" v="802" actId="1036"/>
        <pc:sldMkLst>
          <pc:docMk/>
          <pc:sldMk cId="1917748298" sldId="397"/>
        </pc:sldMkLst>
        <pc:spChg chg="add mod">
          <ac:chgData name="Samson Christopher" userId="6a13b5f1e64a53ae" providerId="LiveId" clId="{7D3B11C3-A3FE-42FD-AD00-87B6F3AB05DD}" dt="2020-03-26T03:24:55.879" v="802" actId="1036"/>
          <ac:spMkLst>
            <pc:docMk/>
            <pc:sldMk cId="1917748298" sldId="397"/>
            <ac:spMk id="2" creationId="{C1904BA8-EB6C-42FB-925D-7A2E1D674036}"/>
          </ac:spMkLst>
        </pc:spChg>
      </pc:sldChg>
      <pc:sldChg chg="addSp modSp add del mod">
        <pc:chgData name="Samson Christopher" userId="6a13b5f1e64a53ae" providerId="LiveId" clId="{7D3B11C3-A3FE-42FD-AD00-87B6F3AB05DD}" dt="2020-03-26T03:19:57.068" v="563" actId="47"/>
        <pc:sldMkLst>
          <pc:docMk/>
          <pc:sldMk cId="338905716" sldId="398"/>
        </pc:sldMkLst>
        <pc:spChg chg="add mod">
          <ac:chgData name="Samson Christopher" userId="6a13b5f1e64a53ae" providerId="LiveId" clId="{7D3B11C3-A3FE-42FD-AD00-87B6F3AB05DD}" dt="2020-03-26T03:04:46.787" v="283" actId="1036"/>
          <ac:spMkLst>
            <pc:docMk/>
            <pc:sldMk cId="338905716" sldId="398"/>
            <ac:spMk id="2" creationId="{A53CA8A1-268D-4BA8-88B7-C27CA9FB91AF}"/>
          </ac:spMkLst>
        </pc:spChg>
      </pc:sldChg>
      <pc:sldChg chg="del">
        <pc:chgData name="Samson Christopher" userId="6a13b5f1e64a53ae" providerId="LiveId" clId="{7D3B11C3-A3FE-42FD-AD00-87B6F3AB05DD}" dt="2020-03-26T02:58:57.186" v="4" actId="47"/>
        <pc:sldMkLst>
          <pc:docMk/>
          <pc:sldMk cId="1974838147" sldId="398"/>
        </pc:sldMkLst>
      </pc:sldChg>
      <pc:sldChg chg="addSp modSp add mod">
        <pc:chgData name="Samson Christopher" userId="6a13b5f1e64a53ae" providerId="LiveId" clId="{7D3B11C3-A3FE-42FD-AD00-87B6F3AB05DD}" dt="2020-03-26T03:25:08.354" v="859" actId="1035"/>
        <pc:sldMkLst>
          <pc:docMk/>
          <pc:sldMk cId="1999697790" sldId="398"/>
        </pc:sldMkLst>
        <pc:spChg chg="add mod">
          <ac:chgData name="Samson Christopher" userId="6a13b5f1e64a53ae" providerId="LiveId" clId="{7D3B11C3-A3FE-42FD-AD00-87B6F3AB05DD}" dt="2020-03-26T03:25:08.354" v="859" actId="1035"/>
          <ac:spMkLst>
            <pc:docMk/>
            <pc:sldMk cId="1999697790" sldId="398"/>
            <ac:spMk id="2" creationId="{1C0E7110-F812-4044-BD89-9BD40E21EB04}"/>
          </ac:spMkLst>
        </pc:spChg>
      </pc:sldChg>
      <pc:sldChg chg="addSp modSp add mod">
        <pc:chgData name="Samson Christopher" userId="6a13b5f1e64a53ae" providerId="LiveId" clId="{7D3B11C3-A3FE-42FD-AD00-87B6F3AB05DD}" dt="2020-03-26T03:25:30.638" v="915" actId="1036"/>
        <pc:sldMkLst>
          <pc:docMk/>
          <pc:sldMk cId="1148684265" sldId="399"/>
        </pc:sldMkLst>
        <pc:spChg chg="add mod">
          <ac:chgData name="Samson Christopher" userId="6a13b5f1e64a53ae" providerId="LiveId" clId="{7D3B11C3-A3FE-42FD-AD00-87B6F3AB05DD}" dt="2020-03-26T03:25:30.638" v="915" actId="1036"/>
          <ac:spMkLst>
            <pc:docMk/>
            <pc:sldMk cId="1148684265" sldId="399"/>
            <ac:spMk id="2" creationId="{CD220165-1F92-4AC3-8ADD-1D3E304D5C20}"/>
          </ac:spMkLst>
        </pc:spChg>
      </pc:sldChg>
      <pc:sldChg chg="del">
        <pc:chgData name="Samson Christopher" userId="6a13b5f1e64a53ae" providerId="LiveId" clId="{7D3B11C3-A3FE-42FD-AD00-87B6F3AB05DD}" dt="2020-03-26T02:58:57.499" v="5" actId="47"/>
        <pc:sldMkLst>
          <pc:docMk/>
          <pc:sldMk cId="3730262078" sldId="399"/>
        </pc:sldMkLst>
      </pc:sldChg>
      <pc:sldChg chg="addSp modSp add del mod">
        <pc:chgData name="Samson Christopher" userId="6a13b5f1e64a53ae" providerId="LiveId" clId="{7D3B11C3-A3FE-42FD-AD00-87B6F3AB05DD}" dt="2020-03-26T03:19:57.269" v="564" actId="47"/>
        <pc:sldMkLst>
          <pc:docMk/>
          <pc:sldMk cId="3821091659" sldId="399"/>
        </pc:sldMkLst>
        <pc:spChg chg="add mod">
          <ac:chgData name="Samson Christopher" userId="6a13b5f1e64a53ae" providerId="LiveId" clId="{7D3B11C3-A3FE-42FD-AD00-87B6F3AB05DD}" dt="2020-03-26T03:04:37.752" v="218" actId="1036"/>
          <ac:spMkLst>
            <pc:docMk/>
            <pc:sldMk cId="3821091659" sldId="399"/>
            <ac:spMk id="2" creationId="{E311357C-5140-4457-9784-4841A8B697C0}"/>
          </ac:spMkLst>
        </pc:spChg>
      </pc:sldChg>
      <pc:sldChg chg="addSp modSp add mod">
        <pc:chgData name="Samson Christopher" userId="6a13b5f1e64a53ae" providerId="LiveId" clId="{7D3B11C3-A3FE-42FD-AD00-87B6F3AB05DD}" dt="2020-03-26T03:26:04.897" v="979" actId="1036"/>
        <pc:sldMkLst>
          <pc:docMk/>
          <pc:sldMk cId="277687383" sldId="400"/>
        </pc:sldMkLst>
        <pc:spChg chg="add mod">
          <ac:chgData name="Samson Christopher" userId="6a13b5f1e64a53ae" providerId="LiveId" clId="{7D3B11C3-A3FE-42FD-AD00-87B6F3AB05DD}" dt="2020-03-26T03:26:04.897" v="979" actId="1036"/>
          <ac:spMkLst>
            <pc:docMk/>
            <pc:sldMk cId="277687383" sldId="400"/>
            <ac:spMk id="2" creationId="{2FE3D06F-DBEC-43C5-A662-945A9A45F795}"/>
          </ac:spMkLst>
        </pc:spChg>
      </pc:sldChg>
      <pc:sldChg chg="addSp modSp add del mod">
        <pc:chgData name="Samson Christopher" userId="6a13b5f1e64a53ae" providerId="LiveId" clId="{7D3B11C3-A3FE-42FD-AD00-87B6F3AB05DD}" dt="2020-03-26T03:19:57.734" v="565" actId="47"/>
        <pc:sldMkLst>
          <pc:docMk/>
          <pc:sldMk cId="1532396299" sldId="400"/>
        </pc:sldMkLst>
        <pc:spChg chg="add mod">
          <ac:chgData name="Samson Christopher" userId="6a13b5f1e64a53ae" providerId="LiveId" clId="{7D3B11C3-A3FE-42FD-AD00-87B6F3AB05DD}" dt="2020-03-26T03:04:27.706" v="172" actId="1036"/>
          <ac:spMkLst>
            <pc:docMk/>
            <pc:sldMk cId="1532396299" sldId="400"/>
            <ac:spMk id="2" creationId="{57D6530B-2CC8-4D2B-855C-6599056E4020}"/>
          </ac:spMkLst>
        </pc:spChg>
      </pc:sldChg>
      <pc:sldChg chg="addSp modSp add mod">
        <pc:chgData name="Samson Christopher" userId="6a13b5f1e64a53ae" providerId="LiveId" clId="{7D3B11C3-A3FE-42FD-AD00-87B6F3AB05DD}" dt="2020-03-26T03:26:16.602" v="1027" actId="1036"/>
        <pc:sldMkLst>
          <pc:docMk/>
          <pc:sldMk cId="1213994869" sldId="401"/>
        </pc:sldMkLst>
        <pc:spChg chg="add mod">
          <ac:chgData name="Samson Christopher" userId="6a13b5f1e64a53ae" providerId="LiveId" clId="{7D3B11C3-A3FE-42FD-AD00-87B6F3AB05DD}" dt="2020-03-26T03:26:16.602" v="1027" actId="1036"/>
          <ac:spMkLst>
            <pc:docMk/>
            <pc:sldMk cId="1213994869" sldId="401"/>
            <ac:spMk id="2" creationId="{94150AED-383E-4211-B215-EA01B2999508}"/>
          </ac:spMkLst>
        </pc:spChg>
      </pc:sldChg>
      <pc:sldChg chg="addSp modSp add del mod">
        <pc:chgData name="Samson Christopher" userId="6a13b5f1e64a53ae" providerId="LiveId" clId="{7D3B11C3-A3FE-42FD-AD00-87B6F3AB05DD}" dt="2020-03-26T03:19:58.048" v="566" actId="47"/>
        <pc:sldMkLst>
          <pc:docMk/>
          <pc:sldMk cId="2560969267" sldId="401"/>
        </pc:sldMkLst>
        <pc:spChg chg="add mod">
          <ac:chgData name="Samson Christopher" userId="6a13b5f1e64a53ae" providerId="LiveId" clId="{7D3B11C3-A3FE-42FD-AD00-87B6F3AB05DD}" dt="2020-03-26T03:04:12.562" v="90" actId="1035"/>
          <ac:spMkLst>
            <pc:docMk/>
            <pc:sldMk cId="2560969267" sldId="401"/>
            <ac:spMk id="2" creationId="{25100FDA-55C4-4DAE-A7CB-10A8CEE031B0}"/>
          </ac:spMkLst>
        </pc:spChg>
      </pc:sldChg>
      <pc:sldChg chg="add del">
        <pc:chgData name="Samson Christopher" userId="6a13b5f1e64a53ae" providerId="LiveId" clId="{7D3B11C3-A3FE-42FD-AD00-87B6F3AB05DD}" dt="2020-03-26T03:03:23.175" v="25" actId="47"/>
        <pc:sldMkLst>
          <pc:docMk/>
          <pc:sldMk cId="2689718874" sldId="402"/>
        </pc:sldMkLst>
      </pc:sldChg>
      <pc:sldChg chg="addSp modSp add mod">
        <pc:chgData name="Samson Christopher" userId="6a13b5f1e64a53ae" providerId="LiveId" clId="{7D3B11C3-A3FE-42FD-AD00-87B6F3AB05DD}" dt="2020-03-26T03:26:44.656" v="1077" actId="1036"/>
        <pc:sldMkLst>
          <pc:docMk/>
          <pc:sldMk cId="3626093565" sldId="402"/>
        </pc:sldMkLst>
        <pc:spChg chg="add mod">
          <ac:chgData name="Samson Christopher" userId="6a13b5f1e64a53ae" providerId="LiveId" clId="{7D3B11C3-A3FE-42FD-AD00-87B6F3AB05DD}" dt="2020-03-26T03:26:44.656" v="1077" actId="1036"/>
          <ac:spMkLst>
            <pc:docMk/>
            <pc:sldMk cId="3626093565" sldId="402"/>
            <ac:spMk id="2" creationId="{EC2FF856-E663-483D-8074-3D858AE34ED0}"/>
          </ac:spMkLst>
        </pc:spChg>
      </pc:sldChg>
      <pc:sldChg chg="addSp modSp add mod">
        <pc:chgData name="Samson Christopher" userId="6a13b5f1e64a53ae" providerId="LiveId" clId="{7D3B11C3-A3FE-42FD-AD00-87B6F3AB05DD}" dt="2020-03-26T03:26:58.998" v="1138" actId="1036"/>
        <pc:sldMkLst>
          <pc:docMk/>
          <pc:sldMk cId="2696712005" sldId="403"/>
        </pc:sldMkLst>
        <pc:spChg chg="add mod">
          <ac:chgData name="Samson Christopher" userId="6a13b5f1e64a53ae" providerId="LiveId" clId="{7D3B11C3-A3FE-42FD-AD00-87B6F3AB05DD}" dt="2020-03-26T03:26:58.998" v="1138" actId="1036"/>
          <ac:spMkLst>
            <pc:docMk/>
            <pc:sldMk cId="2696712005" sldId="403"/>
            <ac:spMk id="2" creationId="{7598047C-C9FF-44C5-A8DD-3CFF81BA1D30}"/>
          </ac:spMkLst>
        </pc:spChg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F8B55C3-1686-4126-B61E-26D8773C2E9F}"/>
    <pc:docChg chg="custSel addSld delSld modSld">
      <pc:chgData name="Samson Christopher" userId="6a13b5f1e64a53ae" providerId="LiveId" clId="{FF8B55C3-1686-4126-B61E-26D8773C2E9F}" dt="2020-03-26T02:55:46.438" v="504" actId="1036"/>
      <pc:docMkLst>
        <pc:docMk/>
      </pc:docMkLst>
      <pc:sldChg chg="del">
        <pc:chgData name="Samson Christopher" userId="6a13b5f1e64a53ae" providerId="LiveId" clId="{FF8B55C3-1686-4126-B61E-26D8773C2E9F}" dt="2020-03-26T02:53:35.360" v="31" actId="47"/>
        <pc:sldMkLst>
          <pc:docMk/>
          <pc:sldMk cId="159825330" sldId="391"/>
        </pc:sldMkLst>
      </pc:sldChg>
      <pc:sldChg chg="addSp delSp modSp mod">
        <pc:chgData name="Samson Christopher" userId="6a13b5f1e64a53ae" providerId="LiveId" clId="{FF8B55C3-1686-4126-B61E-26D8773C2E9F}" dt="2020-03-26T02:54:11.256" v="87" actId="1036"/>
        <pc:sldMkLst>
          <pc:docMk/>
          <pc:sldMk cId="988997695" sldId="392"/>
        </pc:sldMkLst>
        <pc:spChg chg="del">
          <ac:chgData name="Samson Christopher" userId="6a13b5f1e64a53ae" providerId="LiveId" clId="{FF8B55C3-1686-4126-B61E-26D8773C2E9F}" dt="2020-03-26T02:52:21.859" v="6" actId="478"/>
          <ac:spMkLst>
            <pc:docMk/>
            <pc:sldMk cId="988997695" sldId="392"/>
            <ac:spMk id="2" creationId="{21486248-C8A2-4455-95D4-66E6887AE74D}"/>
          </ac:spMkLst>
        </pc:spChg>
        <pc:spChg chg="add mod">
          <ac:chgData name="Samson Christopher" userId="6a13b5f1e64a53ae" providerId="LiveId" clId="{FF8B55C3-1686-4126-B61E-26D8773C2E9F}" dt="2020-03-26T02:54:11.256" v="87" actId="1036"/>
          <ac:spMkLst>
            <pc:docMk/>
            <pc:sldMk cId="988997695" sldId="392"/>
            <ac:spMk id="3" creationId="{7124B9FF-37B8-432C-92BD-9670EAB336C7}"/>
          </ac:spMkLst>
        </pc:spChg>
      </pc:sldChg>
      <pc:sldChg chg="del">
        <pc:chgData name="Samson Christopher" userId="6a13b5f1e64a53ae" providerId="LiveId" clId="{FF8B55C3-1686-4126-B61E-26D8773C2E9F}" dt="2020-03-26T02:52:16.372" v="0" actId="47"/>
        <pc:sldMkLst>
          <pc:docMk/>
          <pc:sldMk cId="2050562719" sldId="393"/>
        </pc:sldMkLst>
      </pc:sldChg>
      <pc:sldChg chg="addSp modSp add mod">
        <pc:chgData name="Samson Christopher" userId="6a13b5f1e64a53ae" providerId="LiveId" clId="{FF8B55C3-1686-4126-B61E-26D8773C2E9F}" dt="2020-03-26T02:54:21.750" v="138" actId="1036"/>
        <pc:sldMkLst>
          <pc:docMk/>
          <pc:sldMk cId="3772088047" sldId="393"/>
        </pc:sldMkLst>
        <pc:spChg chg="add mod">
          <ac:chgData name="Samson Christopher" userId="6a13b5f1e64a53ae" providerId="LiveId" clId="{FF8B55C3-1686-4126-B61E-26D8773C2E9F}" dt="2020-03-26T02:54:21.750" v="138" actId="1036"/>
          <ac:spMkLst>
            <pc:docMk/>
            <pc:sldMk cId="3772088047" sldId="393"/>
            <ac:spMk id="2" creationId="{60AB764A-0369-461D-B29D-C159A2AFD1FF}"/>
          </ac:spMkLst>
        </pc:spChg>
      </pc:sldChg>
      <pc:sldChg chg="addSp modSp add mod">
        <pc:chgData name="Samson Christopher" userId="6a13b5f1e64a53ae" providerId="LiveId" clId="{FF8B55C3-1686-4126-B61E-26D8773C2E9F}" dt="2020-03-26T02:54:33.925" v="192" actId="1035"/>
        <pc:sldMkLst>
          <pc:docMk/>
          <pc:sldMk cId="1302549920" sldId="394"/>
        </pc:sldMkLst>
        <pc:spChg chg="add mod">
          <ac:chgData name="Samson Christopher" userId="6a13b5f1e64a53ae" providerId="LiveId" clId="{FF8B55C3-1686-4126-B61E-26D8773C2E9F}" dt="2020-03-26T02:54:33.925" v="192" actId="1035"/>
          <ac:spMkLst>
            <pc:docMk/>
            <pc:sldMk cId="1302549920" sldId="394"/>
            <ac:spMk id="2" creationId="{C07DEEA9-A48A-4A82-9B74-CD1F1FA03B91}"/>
          </ac:spMkLst>
        </pc:spChg>
      </pc:sldChg>
      <pc:sldChg chg="del">
        <pc:chgData name="Samson Christopher" userId="6a13b5f1e64a53ae" providerId="LiveId" clId="{FF8B55C3-1686-4126-B61E-26D8773C2E9F}" dt="2020-03-26T02:52:16.432" v="1" actId="47"/>
        <pc:sldMkLst>
          <pc:docMk/>
          <pc:sldMk cId="1910697119" sldId="394"/>
        </pc:sldMkLst>
      </pc:sldChg>
      <pc:sldChg chg="addSp modSp add mod">
        <pc:chgData name="Samson Christopher" userId="6a13b5f1e64a53ae" providerId="LiveId" clId="{FF8B55C3-1686-4126-B61E-26D8773C2E9F}" dt="2020-03-26T02:54:43.866" v="246" actId="1036"/>
        <pc:sldMkLst>
          <pc:docMk/>
          <pc:sldMk cId="2247677360" sldId="395"/>
        </pc:sldMkLst>
        <pc:spChg chg="add mod">
          <ac:chgData name="Samson Christopher" userId="6a13b5f1e64a53ae" providerId="LiveId" clId="{FF8B55C3-1686-4126-B61E-26D8773C2E9F}" dt="2020-03-26T02:54:43.866" v="246" actId="1036"/>
          <ac:spMkLst>
            <pc:docMk/>
            <pc:sldMk cId="2247677360" sldId="395"/>
            <ac:spMk id="2" creationId="{2888C394-E81B-4385-8515-2C426CEF7D79}"/>
          </ac:spMkLst>
        </pc:spChg>
      </pc:sldChg>
      <pc:sldChg chg="del">
        <pc:chgData name="Samson Christopher" userId="6a13b5f1e64a53ae" providerId="LiveId" clId="{FF8B55C3-1686-4126-B61E-26D8773C2E9F}" dt="2020-03-26T02:52:16.566" v="2" actId="47"/>
        <pc:sldMkLst>
          <pc:docMk/>
          <pc:sldMk cId="4186788368" sldId="395"/>
        </pc:sldMkLst>
      </pc:sldChg>
      <pc:sldChg chg="addSp modSp add mod">
        <pc:chgData name="Samson Christopher" userId="6a13b5f1e64a53ae" providerId="LiveId" clId="{FF8B55C3-1686-4126-B61E-26D8773C2E9F}" dt="2020-03-26T02:55:04.106" v="308" actId="1035"/>
        <pc:sldMkLst>
          <pc:docMk/>
          <pc:sldMk cId="215567478" sldId="396"/>
        </pc:sldMkLst>
        <pc:spChg chg="add mod">
          <ac:chgData name="Samson Christopher" userId="6a13b5f1e64a53ae" providerId="LiveId" clId="{FF8B55C3-1686-4126-B61E-26D8773C2E9F}" dt="2020-03-26T02:55:04.106" v="308" actId="1035"/>
          <ac:spMkLst>
            <pc:docMk/>
            <pc:sldMk cId="215567478" sldId="396"/>
            <ac:spMk id="2" creationId="{535817B3-3056-4E30-9F31-9781DB4ADA9B}"/>
          </ac:spMkLst>
        </pc:spChg>
      </pc:sldChg>
      <pc:sldChg chg="del">
        <pc:chgData name="Samson Christopher" userId="6a13b5f1e64a53ae" providerId="LiveId" clId="{FF8B55C3-1686-4126-B61E-26D8773C2E9F}" dt="2020-03-26T02:52:16.735" v="3" actId="47"/>
        <pc:sldMkLst>
          <pc:docMk/>
          <pc:sldMk cId="1964551823" sldId="396"/>
        </pc:sldMkLst>
      </pc:sldChg>
      <pc:sldChg chg="addSp modSp add mod">
        <pc:chgData name="Samson Christopher" userId="6a13b5f1e64a53ae" providerId="LiveId" clId="{FF8B55C3-1686-4126-B61E-26D8773C2E9F}" dt="2020-03-26T02:55:16.401" v="360" actId="1035"/>
        <pc:sldMkLst>
          <pc:docMk/>
          <pc:sldMk cId="1004707301" sldId="397"/>
        </pc:sldMkLst>
        <pc:spChg chg="add mod">
          <ac:chgData name="Samson Christopher" userId="6a13b5f1e64a53ae" providerId="LiveId" clId="{FF8B55C3-1686-4126-B61E-26D8773C2E9F}" dt="2020-03-26T02:55:16.401" v="360" actId="1035"/>
          <ac:spMkLst>
            <pc:docMk/>
            <pc:sldMk cId="1004707301" sldId="397"/>
            <ac:spMk id="2" creationId="{749F0EC3-B2A2-42EF-A163-55715E8177C6}"/>
          </ac:spMkLst>
        </pc:spChg>
      </pc:sldChg>
      <pc:sldChg chg="del">
        <pc:chgData name="Samson Christopher" userId="6a13b5f1e64a53ae" providerId="LiveId" clId="{FF8B55C3-1686-4126-B61E-26D8773C2E9F}" dt="2020-03-26T02:52:16.903" v="4" actId="47"/>
        <pc:sldMkLst>
          <pc:docMk/>
          <pc:sldMk cId="4046209467" sldId="397"/>
        </pc:sldMkLst>
      </pc:sldChg>
      <pc:sldChg chg="addSp modSp add mod">
        <pc:chgData name="Samson Christopher" userId="6a13b5f1e64a53ae" providerId="LiveId" clId="{FF8B55C3-1686-4126-B61E-26D8773C2E9F}" dt="2020-03-26T02:55:26.740" v="410" actId="1036"/>
        <pc:sldMkLst>
          <pc:docMk/>
          <pc:sldMk cId="1974838147" sldId="398"/>
        </pc:sldMkLst>
        <pc:spChg chg="add mod">
          <ac:chgData name="Samson Christopher" userId="6a13b5f1e64a53ae" providerId="LiveId" clId="{FF8B55C3-1686-4126-B61E-26D8773C2E9F}" dt="2020-03-26T02:55:26.740" v="410" actId="1036"/>
          <ac:spMkLst>
            <pc:docMk/>
            <pc:sldMk cId="1974838147" sldId="398"/>
            <ac:spMk id="2" creationId="{1A8E0270-5626-435E-9ACD-548869A3304D}"/>
          </ac:spMkLst>
        </pc:spChg>
      </pc:sldChg>
      <pc:sldChg chg="del">
        <pc:chgData name="Samson Christopher" userId="6a13b5f1e64a53ae" providerId="LiveId" clId="{FF8B55C3-1686-4126-B61E-26D8773C2E9F}" dt="2020-03-26T02:52:17.073" v="5" actId="47"/>
        <pc:sldMkLst>
          <pc:docMk/>
          <pc:sldMk cId="3555912023" sldId="398"/>
        </pc:sldMkLst>
      </pc:sldChg>
      <pc:sldChg chg="addSp modSp add mod">
        <pc:chgData name="Samson Christopher" userId="6a13b5f1e64a53ae" providerId="LiveId" clId="{FF8B55C3-1686-4126-B61E-26D8773C2E9F}" dt="2020-03-26T02:55:46.438" v="504" actId="1036"/>
        <pc:sldMkLst>
          <pc:docMk/>
          <pc:sldMk cId="3730262078" sldId="399"/>
        </pc:sldMkLst>
        <pc:spChg chg="add mod">
          <ac:chgData name="Samson Christopher" userId="6a13b5f1e64a53ae" providerId="LiveId" clId="{FF8B55C3-1686-4126-B61E-26D8773C2E9F}" dt="2020-03-26T02:55:46.438" v="504" actId="1036"/>
          <ac:spMkLst>
            <pc:docMk/>
            <pc:sldMk cId="3730262078" sldId="399"/>
            <ac:spMk id="2" creationId="{86E2E500-B7C6-4EE6-8598-069E49A86269}"/>
          </ac:spMkLst>
        </pc:spChg>
      </pc:sldChg>
      <pc:sldChg chg="add del">
        <pc:chgData name="Samson Christopher" userId="6a13b5f1e64a53ae" providerId="LiveId" clId="{FF8B55C3-1686-4126-B61E-26D8773C2E9F}" dt="2020-03-26T02:53:24.625" v="26" actId="47"/>
        <pc:sldMkLst>
          <pc:docMk/>
          <pc:sldMk cId="911432755" sldId="400"/>
        </pc:sldMkLst>
      </pc:sldChg>
      <pc:sldChg chg="add del">
        <pc:chgData name="Samson Christopher" userId="6a13b5f1e64a53ae" providerId="LiveId" clId="{FF8B55C3-1686-4126-B61E-26D8773C2E9F}" dt="2020-03-26T02:53:25.173" v="27" actId="47"/>
        <pc:sldMkLst>
          <pc:docMk/>
          <pc:sldMk cId="266490069" sldId="401"/>
        </pc:sldMkLst>
      </pc:sldChg>
      <pc:sldChg chg="add del">
        <pc:chgData name="Samson Christopher" userId="6a13b5f1e64a53ae" providerId="LiveId" clId="{FF8B55C3-1686-4126-B61E-26D8773C2E9F}" dt="2020-03-26T02:53:25.806" v="28" actId="47"/>
        <pc:sldMkLst>
          <pc:docMk/>
          <pc:sldMk cId="3548257877" sldId="402"/>
        </pc:sldMkLst>
      </pc:sldChg>
      <pc:sldChg chg="add del">
        <pc:chgData name="Samson Christopher" userId="6a13b5f1e64a53ae" providerId="LiveId" clId="{FF8B55C3-1686-4126-B61E-26D8773C2E9F}" dt="2020-03-26T02:53:27.168" v="29" actId="47"/>
        <pc:sldMkLst>
          <pc:docMk/>
          <pc:sldMk cId="3657140579" sldId="40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6467B1D8-10DF-41A2-8005-5A9AEAE64E5D}"/>
    <pc:docChg chg="custSel addSld delSld modSld">
      <pc:chgData name="Samson Christopher" userId="6a13b5f1e64a53ae" providerId="LiveId" clId="{6467B1D8-10DF-41A2-8005-5A9AEAE64E5D}" dt="2020-03-21T16:32:13.575" v="521" actId="1035"/>
      <pc:docMkLst>
        <pc:docMk/>
      </pc:docMkLst>
      <pc:sldChg chg="del">
        <pc:chgData name="Samson Christopher" userId="6a13b5f1e64a53ae" providerId="LiveId" clId="{6467B1D8-10DF-41A2-8005-5A9AEAE64E5D}" dt="2020-03-21T16:23:00.811" v="26" actId="47"/>
        <pc:sldMkLst>
          <pc:docMk/>
          <pc:sldMk cId="1796611013" sldId="390"/>
        </pc:sldMkLst>
      </pc:sldChg>
      <pc:sldChg chg="addSp delSp modSp mod">
        <pc:chgData name="Samson Christopher" userId="6a13b5f1e64a53ae" providerId="LiveId" clId="{6467B1D8-10DF-41A2-8005-5A9AEAE64E5D}" dt="2020-03-21T16:26:10.788" v="90" actId="1036"/>
        <pc:sldMkLst>
          <pc:docMk/>
          <pc:sldMk cId="159825330" sldId="391"/>
        </pc:sldMkLst>
        <pc:spChg chg="del">
          <ac:chgData name="Samson Christopher" userId="6a13b5f1e64a53ae" providerId="LiveId" clId="{6467B1D8-10DF-41A2-8005-5A9AEAE64E5D}" dt="2020-03-21T16:18:12.747" v="9" actId="478"/>
          <ac:spMkLst>
            <pc:docMk/>
            <pc:sldMk cId="159825330" sldId="391"/>
            <ac:spMk id="2" creationId="{7FDF7508-C3F0-4EED-AB63-3F535840D3B5}"/>
          </ac:spMkLst>
        </pc:spChg>
        <pc:spChg chg="add mod">
          <ac:chgData name="Samson Christopher" userId="6a13b5f1e64a53ae" providerId="LiveId" clId="{6467B1D8-10DF-41A2-8005-5A9AEAE64E5D}" dt="2020-03-21T16:26:10.788" v="90" actId="1036"/>
          <ac:spMkLst>
            <pc:docMk/>
            <pc:sldMk cId="159825330" sldId="391"/>
            <ac:spMk id="3" creationId="{AFF7E35F-D899-4B97-A0D9-6A6B9906EB58}"/>
          </ac:spMkLst>
        </pc:spChg>
      </pc:sldChg>
      <pc:sldChg chg="addSp modSp add mod">
        <pc:chgData name="Samson Christopher" userId="6a13b5f1e64a53ae" providerId="LiveId" clId="{6467B1D8-10DF-41A2-8005-5A9AEAE64E5D}" dt="2020-03-21T16:26:26.209" v="159" actId="1035"/>
        <pc:sldMkLst>
          <pc:docMk/>
          <pc:sldMk cId="988997695" sldId="392"/>
        </pc:sldMkLst>
        <pc:spChg chg="add mod">
          <ac:chgData name="Samson Christopher" userId="6a13b5f1e64a53ae" providerId="LiveId" clId="{6467B1D8-10DF-41A2-8005-5A9AEAE64E5D}" dt="2020-03-21T16:26:26.209" v="159" actId="1035"/>
          <ac:spMkLst>
            <pc:docMk/>
            <pc:sldMk cId="988997695" sldId="392"/>
            <ac:spMk id="2" creationId="{21486248-C8A2-4455-95D4-66E6887AE74D}"/>
          </ac:spMkLst>
        </pc:spChg>
      </pc:sldChg>
      <pc:sldChg chg="del">
        <pc:chgData name="Samson Christopher" userId="6a13b5f1e64a53ae" providerId="LiveId" clId="{6467B1D8-10DF-41A2-8005-5A9AEAE64E5D}" dt="2020-03-21T16:18:07.735" v="0" actId="47"/>
        <pc:sldMkLst>
          <pc:docMk/>
          <pc:sldMk cId="2854891715" sldId="392"/>
        </pc:sldMkLst>
      </pc:sldChg>
      <pc:sldChg chg="del">
        <pc:chgData name="Samson Christopher" userId="6a13b5f1e64a53ae" providerId="LiveId" clId="{6467B1D8-10DF-41A2-8005-5A9AEAE64E5D}" dt="2020-03-21T16:18:07.759" v="1" actId="47"/>
        <pc:sldMkLst>
          <pc:docMk/>
          <pc:sldMk cId="272121172" sldId="393"/>
        </pc:sldMkLst>
      </pc:sldChg>
      <pc:sldChg chg="addSp modSp add mod">
        <pc:chgData name="Samson Christopher" userId="6a13b5f1e64a53ae" providerId="LiveId" clId="{6467B1D8-10DF-41A2-8005-5A9AEAE64E5D}" dt="2020-03-21T16:26:38.606" v="211" actId="1036"/>
        <pc:sldMkLst>
          <pc:docMk/>
          <pc:sldMk cId="2050562719" sldId="393"/>
        </pc:sldMkLst>
        <pc:spChg chg="add mod">
          <ac:chgData name="Samson Christopher" userId="6a13b5f1e64a53ae" providerId="LiveId" clId="{6467B1D8-10DF-41A2-8005-5A9AEAE64E5D}" dt="2020-03-21T16:26:38.606" v="211" actId="1036"/>
          <ac:spMkLst>
            <pc:docMk/>
            <pc:sldMk cId="2050562719" sldId="393"/>
            <ac:spMk id="2" creationId="{73CAD748-C338-443A-911C-8AC675DF0419}"/>
          </ac:spMkLst>
        </pc:spChg>
      </pc:sldChg>
      <pc:sldChg chg="del">
        <pc:chgData name="Samson Christopher" userId="6a13b5f1e64a53ae" providerId="LiveId" clId="{6467B1D8-10DF-41A2-8005-5A9AEAE64E5D}" dt="2020-03-21T16:18:07.781" v="2" actId="47"/>
        <pc:sldMkLst>
          <pc:docMk/>
          <pc:sldMk cId="1058859741" sldId="394"/>
        </pc:sldMkLst>
      </pc:sldChg>
      <pc:sldChg chg="addSp modSp add mod">
        <pc:chgData name="Samson Christopher" userId="6a13b5f1e64a53ae" providerId="LiveId" clId="{6467B1D8-10DF-41A2-8005-5A9AEAE64E5D}" dt="2020-03-21T16:26:49.955" v="260" actId="1036"/>
        <pc:sldMkLst>
          <pc:docMk/>
          <pc:sldMk cId="1910697119" sldId="394"/>
        </pc:sldMkLst>
        <pc:spChg chg="add mod">
          <ac:chgData name="Samson Christopher" userId="6a13b5f1e64a53ae" providerId="LiveId" clId="{6467B1D8-10DF-41A2-8005-5A9AEAE64E5D}" dt="2020-03-21T16:26:49.955" v="260" actId="1036"/>
          <ac:spMkLst>
            <pc:docMk/>
            <pc:sldMk cId="1910697119" sldId="394"/>
            <ac:spMk id="2" creationId="{D2A42BE9-99F9-49F1-B893-AFEABED1EBF0}"/>
          </ac:spMkLst>
        </pc:spChg>
      </pc:sldChg>
      <pc:sldChg chg="del">
        <pc:chgData name="Samson Christopher" userId="6a13b5f1e64a53ae" providerId="LiveId" clId="{6467B1D8-10DF-41A2-8005-5A9AEAE64E5D}" dt="2020-03-21T16:18:08.140" v="3" actId="47"/>
        <pc:sldMkLst>
          <pc:docMk/>
          <pc:sldMk cId="2456467647" sldId="395"/>
        </pc:sldMkLst>
      </pc:sldChg>
      <pc:sldChg chg="addSp modSp add mod">
        <pc:chgData name="Samson Christopher" userId="6a13b5f1e64a53ae" providerId="LiveId" clId="{6467B1D8-10DF-41A2-8005-5A9AEAE64E5D}" dt="2020-03-21T16:29:40.309" v="339" actId="2711"/>
        <pc:sldMkLst>
          <pc:docMk/>
          <pc:sldMk cId="4186788368" sldId="395"/>
        </pc:sldMkLst>
        <pc:spChg chg="add mod">
          <ac:chgData name="Samson Christopher" userId="6a13b5f1e64a53ae" providerId="LiveId" clId="{6467B1D8-10DF-41A2-8005-5A9AEAE64E5D}" dt="2020-03-21T16:29:40.309" v="339" actId="2711"/>
          <ac:spMkLst>
            <pc:docMk/>
            <pc:sldMk cId="4186788368" sldId="395"/>
            <ac:spMk id="2" creationId="{2C4A15DF-C04E-46CE-9625-A74756A3E706}"/>
          </ac:spMkLst>
        </pc:spChg>
      </pc:sldChg>
      <pc:sldChg chg="addSp modSp add mod">
        <pc:chgData name="Samson Christopher" userId="6a13b5f1e64a53ae" providerId="LiveId" clId="{6467B1D8-10DF-41A2-8005-5A9AEAE64E5D}" dt="2020-03-21T16:30:06.060" v="386" actId="1035"/>
        <pc:sldMkLst>
          <pc:docMk/>
          <pc:sldMk cId="1964551823" sldId="396"/>
        </pc:sldMkLst>
        <pc:spChg chg="add mod">
          <ac:chgData name="Samson Christopher" userId="6a13b5f1e64a53ae" providerId="LiveId" clId="{6467B1D8-10DF-41A2-8005-5A9AEAE64E5D}" dt="2020-03-21T16:30:06.060" v="386" actId="1035"/>
          <ac:spMkLst>
            <pc:docMk/>
            <pc:sldMk cId="1964551823" sldId="396"/>
            <ac:spMk id="2" creationId="{050480C5-72BE-44AC-B379-950761114DA7}"/>
          </ac:spMkLst>
        </pc:spChg>
      </pc:sldChg>
      <pc:sldChg chg="del">
        <pc:chgData name="Samson Christopher" userId="6a13b5f1e64a53ae" providerId="LiveId" clId="{6467B1D8-10DF-41A2-8005-5A9AEAE64E5D}" dt="2020-03-21T16:18:08.327" v="4" actId="47"/>
        <pc:sldMkLst>
          <pc:docMk/>
          <pc:sldMk cId="3704851741" sldId="396"/>
        </pc:sldMkLst>
      </pc:sldChg>
      <pc:sldChg chg="del">
        <pc:chgData name="Samson Christopher" userId="6a13b5f1e64a53ae" providerId="LiveId" clId="{6467B1D8-10DF-41A2-8005-5A9AEAE64E5D}" dt="2020-03-21T16:18:08.506" v="5" actId="47"/>
        <pc:sldMkLst>
          <pc:docMk/>
          <pc:sldMk cId="915189198" sldId="397"/>
        </pc:sldMkLst>
      </pc:sldChg>
      <pc:sldChg chg="addSp modSp add mod">
        <pc:chgData name="Samson Christopher" userId="6a13b5f1e64a53ae" providerId="LiveId" clId="{6467B1D8-10DF-41A2-8005-5A9AEAE64E5D}" dt="2020-03-21T16:30:20.578" v="446" actId="1035"/>
        <pc:sldMkLst>
          <pc:docMk/>
          <pc:sldMk cId="4046209467" sldId="397"/>
        </pc:sldMkLst>
        <pc:spChg chg="add mod">
          <ac:chgData name="Samson Christopher" userId="6a13b5f1e64a53ae" providerId="LiveId" clId="{6467B1D8-10DF-41A2-8005-5A9AEAE64E5D}" dt="2020-03-21T16:30:20.578" v="446" actId="1035"/>
          <ac:spMkLst>
            <pc:docMk/>
            <pc:sldMk cId="4046209467" sldId="397"/>
            <ac:spMk id="2" creationId="{10E6E7CE-E187-43FE-A221-1BF5A1F4AC38}"/>
          </ac:spMkLst>
        </pc:spChg>
      </pc:sldChg>
      <pc:sldChg chg="del">
        <pc:chgData name="Samson Christopher" userId="6a13b5f1e64a53ae" providerId="LiveId" clId="{6467B1D8-10DF-41A2-8005-5A9AEAE64E5D}" dt="2020-03-21T16:18:08.647" v="6" actId="47"/>
        <pc:sldMkLst>
          <pc:docMk/>
          <pc:sldMk cId="230323177" sldId="398"/>
        </pc:sldMkLst>
      </pc:sldChg>
      <pc:sldChg chg="addSp modSp add mod">
        <pc:chgData name="Samson Christopher" userId="6a13b5f1e64a53ae" providerId="LiveId" clId="{6467B1D8-10DF-41A2-8005-5A9AEAE64E5D}" dt="2020-03-21T16:32:13.575" v="521" actId="1035"/>
        <pc:sldMkLst>
          <pc:docMk/>
          <pc:sldMk cId="3555912023" sldId="398"/>
        </pc:sldMkLst>
        <pc:spChg chg="add mod">
          <ac:chgData name="Samson Christopher" userId="6a13b5f1e64a53ae" providerId="LiveId" clId="{6467B1D8-10DF-41A2-8005-5A9AEAE64E5D}" dt="2020-03-21T16:32:13.575" v="521" actId="1035"/>
          <ac:spMkLst>
            <pc:docMk/>
            <pc:sldMk cId="3555912023" sldId="398"/>
            <ac:spMk id="2" creationId="{3E4AF2B5-1563-4A20-86AF-B8AFD053A369}"/>
          </ac:spMkLst>
        </pc:spChg>
      </pc:sldChg>
      <pc:sldChg chg="del">
        <pc:chgData name="Samson Christopher" userId="6a13b5f1e64a53ae" providerId="LiveId" clId="{6467B1D8-10DF-41A2-8005-5A9AEAE64E5D}" dt="2020-03-21T16:18:08.813" v="7" actId="47"/>
        <pc:sldMkLst>
          <pc:docMk/>
          <pc:sldMk cId="571883494" sldId="399"/>
        </pc:sldMkLst>
      </pc:sldChg>
      <pc:sldChg chg="del">
        <pc:chgData name="Samson Christopher" userId="6a13b5f1e64a53ae" providerId="LiveId" clId="{6467B1D8-10DF-41A2-8005-5A9AEAE64E5D}" dt="2020-03-21T16:18:09.008" v="8" actId="47"/>
        <pc:sldMkLst>
          <pc:docMk/>
          <pc:sldMk cId="2839186959" sldId="400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11-04-2020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B740D8-E1DB-4E1D-B55F-421BD4EA17D7}"/>
              </a:ext>
            </a:extLst>
          </p:cNvPr>
          <p:cNvSpPr/>
          <p:nvPr/>
        </p:nvSpPr>
        <p:spPr>
          <a:xfrm>
            <a:off x="-4651489" y="5313278"/>
            <a:ext cx="214949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U¬jR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úVÑ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E«ojÕ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hPôo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]u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Ë®d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892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DA2671-66CF-4619-BE06-C1553B970FC9}"/>
              </a:ext>
            </a:extLst>
          </p:cNvPr>
          <p:cNvSpPr/>
          <p:nvPr/>
        </p:nvSpPr>
        <p:spPr>
          <a:xfrm>
            <a:off x="-4072810" y="5322517"/>
            <a:ext cx="203376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AlTm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hÓ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LiLû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ûYjRôo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AkR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SmúUôÓ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SPd¡u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934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AF6156-F86C-4B57-A79C-3990B38917E5}"/>
              </a:ext>
            </a:extLst>
          </p:cNvPr>
          <p:cNvSpPr/>
          <p:nvPr/>
        </p:nvSpPr>
        <p:spPr>
          <a:xfrm>
            <a:off x="-2822467" y="5304038"/>
            <a:ext cx="178369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Ë®d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- (2)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Ë®d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697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A51C5B-861D-4742-8111-10D4DEA8C56C}"/>
              </a:ext>
            </a:extLst>
          </p:cNvPr>
          <p:cNvSpPr/>
          <p:nvPr/>
        </p:nvSpPr>
        <p:spPr>
          <a:xfrm>
            <a:off x="0" y="5302188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UWQm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AYûW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RÓjÕ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ßjR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Ø¥V®pûXúV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LpXû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úVô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Lh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LôdL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Ø¥V®pûXúV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934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BD8F90-4DAA-48F9-B3E7-5AF0DAD2532B}"/>
              </a:ext>
            </a:extLst>
          </p:cNvPr>
          <p:cNvSpPr/>
          <p:nvPr/>
        </p:nvSpPr>
        <p:spPr>
          <a:xfrm>
            <a:off x="0" y="5311154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ëR£eLm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¡±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vÕWô_ô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úNôokÕ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ULú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¿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°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Tô¥Ó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52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545F89-B7F4-45D0-AEAC-E7FBBD964A92}"/>
              </a:ext>
            </a:extLst>
          </p:cNvPr>
          <p:cNvSpPr/>
          <p:nvPr/>
        </p:nvSpPr>
        <p:spPr>
          <a:xfrm>
            <a:off x="-3625572" y="5313276"/>
            <a:ext cx="194431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AgNôúR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ØRÛm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Ø¥Üm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Rôú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</a:p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kRôÛm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GkSôÞm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Yôr¡u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755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B1D5CA-0B2A-4045-AB08-476A45C71D80}"/>
              </a:ext>
            </a:extLst>
          </p:cNvPr>
          <p:cNvSpPr/>
          <p:nvPr/>
        </p:nvSpPr>
        <p:spPr>
          <a:xfrm>
            <a:off x="-1" y="5302189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A±dûL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ÁhTûPúYôm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SôsúRôßm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×Õ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Wl©ÓúYôm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284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297C21-B3C9-4359-AFE3-E1659778D30E}"/>
              </a:ext>
            </a:extLst>
          </p:cNvPr>
          <p:cNvSpPr/>
          <p:nvPr/>
        </p:nvSpPr>
        <p:spPr>
          <a:xfrm>
            <a:off x="0" y="5329082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Li½úWôÓ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U¬Vôs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úTôX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AYûW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úRÓúYôm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SUdÏ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Cuß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Lôh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RÚYôo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105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AF316B-7FA5-4DFB-B56A-AD7E2E6C1E21}"/>
              </a:ext>
            </a:extLst>
          </p:cNvPr>
          <p:cNvSpPr/>
          <p:nvPr/>
        </p:nvSpPr>
        <p:spPr>
          <a:xfrm>
            <a:off x="0" y="5338045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L²úYôÓ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ùTVo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ùNôp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­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AûZj§ÓYôo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LXdLªu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LôXùUpXôm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Nôh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TLoúYôm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619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107B64-8397-46E6-969F-B11F26FDCB81}"/>
              </a:ext>
            </a:extLst>
          </p:cNvPr>
          <p:cNvSpPr/>
          <p:nvPr/>
        </p:nvSpPr>
        <p:spPr>
          <a:xfrm>
            <a:off x="-3756217" y="5313278"/>
            <a:ext cx="197044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GmUôîo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º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PúWôÓ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SPkÕ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ùNu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Cû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YôojûR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úTô§jÕ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BßRp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RkRôo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4468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1602</TotalTime>
  <Words>176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65</cp:revision>
  <dcterms:created xsi:type="dcterms:W3CDTF">2019-11-02T16:27:41Z</dcterms:created>
  <dcterms:modified xsi:type="dcterms:W3CDTF">2020-04-11T07:25:42Z</dcterms:modified>
</cp:coreProperties>
</file>