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23694D61-4D95-44AE-82D1-12AFB27EBAF0}"/>
    <pc:docChg chg="delSld modSld">
      <pc:chgData name="Samson Christopher" userId="6a13b5f1e64a53ae" providerId="LiveId" clId="{23694D61-4D95-44AE-82D1-12AFB27EBAF0}" dt="2020-10-04T01:45:47.744" v="700" actId="1035"/>
      <pc:docMkLst>
        <pc:docMk/>
      </pc:docMkLst>
      <pc:sldChg chg="del">
        <pc:chgData name="Samson Christopher" userId="6a13b5f1e64a53ae" providerId="LiveId" clId="{23694D61-4D95-44AE-82D1-12AFB27EBAF0}" dt="2020-10-04T01:39:48.199" v="2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3694D61-4D95-44AE-82D1-12AFB27EBAF0}" dt="2020-10-04T01:42:21.597" v="80" actId="1036"/>
        <pc:sldMkLst>
          <pc:docMk/>
          <pc:sldMk cId="1777894342" sldId="389"/>
        </pc:sldMkLst>
        <pc:spChg chg="add mod">
          <ac:chgData name="Samson Christopher" userId="6a13b5f1e64a53ae" providerId="LiveId" clId="{23694D61-4D95-44AE-82D1-12AFB27EBAF0}" dt="2020-10-04T01:42:21.597" v="80" actId="1036"/>
          <ac:spMkLst>
            <pc:docMk/>
            <pc:sldMk cId="1777894342" sldId="389"/>
            <ac:spMk id="4" creationId="{F6E74F92-8307-42BD-9319-E47196C2EF17}"/>
          </ac:spMkLst>
        </pc:spChg>
      </pc:sldChg>
      <pc:sldChg chg="addSp modSp mod">
        <pc:chgData name="Samson Christopher" userId="6a13b5f1e64a53ae" providerId="LiveId" clId="{23694D61-4D95-44AE-82D1-12AFB27EBAF0}" dt="2020-10-04T01:42:49.760" v="148" actId="1035"/>
        <pc:sldMkLst>
          <pc:docMk/>
          <pc:sldMk cId="850099564" sldId="390"/>
        </pc:sldMkLst>
        <pc:spChg chg="add mod">
          <ac:chgData name="Samson Christopher" userId="6a13b5f1e64a53ae" providerId="LiveId" clId="{23694D61-4D95-44AE-82D1-12AFB27EBAF0}" dt="2020-10-04T01:42:49.760" v="148" actId="1035"/>
          <ac:spMkLst>
            <pc:docMk/>
            <pc:sldMk cId="850099564" sldId="390"/>
            <ac:spMk id="4" creationId="{6A377C0A-07AE-4444-B018-EDF9B71EAB70}"/>
          </ac:spMkLst>
        </pc:spChg>
      </pc:sldChg>
      <pc:sldChg chg="addSp modSp mod">
        <pc:chgData name="Samson Christopher" userId="6a13b5f1e64a53ae" providerId="LiveId" clId="{23694D61-4D95-44AE-82D1-12AFB27EBAF0}" dt="2020-10-04T01:43:05.492" v="199" actId="1035"/>
        <pc:sldMkLst>
          <pc:docMk/>
          <pc:sldMk cId="944968354" sldId="391"/>
        </pc:sldMkLst>
        <pc:spChg chg="add mod">
          <ac:chgData name="Samson Christopher" userId="6a13b5f1e64a53ae" providerId="LiveId" clId="{23694D61-4D95-44AE-82D1-12AFB27EBAF0}" dt="2020-10-04T01:43:05.492" v="199" actId="1035"/>
          <ac:spMkLst>
            <pc:docMk/>
            <pc:sldMk cId="944968354" sldId="391"/>
            <ac:spMk id="4" creationId="{1167A2C4-F373-4164-A00A-B7861E1046E5}"/>
          </ac:spMkLst>
        </pc:spChg>
      </pc:sldChg>
      <pc:sldChg chg="addSp modSp mod">
        <pc:chgData name="Samson Christopher" userId="6a13b5f1e64a53ae" providerId="LiveId" clId="{23694D61-4D95-44AE-82D1-12AFB27EBAF0}" dt="2020-10-04T01:43:24.950" v="253" actId="1036"/>
        <pc:sldMkLst>
          <pc:docMk/>
          <pc:sldMk cId="1414681237" sldId="392"/>
        </pc:sldMkLst>
        <pc:spChg chg="add mod">
          <ac:chgData name="Samson Christopher" userId="6a13b5f1e64a53ae" providerId="LiveId" clId="{23694D61-4D95-44AE-82D1-12AFB27EBAF0}" dt="2020-10-04T01:43:24.950" v="253" actId="1036"/>
          <ac:spMkLst>
            <pc:docMk/>
            <pc:sldMk cId="1414681237" sldId="392"/>
            <ac:spMk id="4" creationId="{393CB5D9-3D84-4B2D-98B6-4814BA15DE82}"/>
          </ac:spMkLst>
        </pc:spChg>
      </pc:sldChg>
      <pc:sldChg chg="addSp modSp mod">
        <pc:chgData name="Samson Christopher" userId="6a13b5f1e64a53ae" providerId="LiveId" clId="{23694D61-4D95-44AE-82D1-12AFB27EBAF0}" dt="2020-10-04T01:43:44.696" v="309" actId="1036"/>
        <pc:sldMkLst>
          <pc:docMk/>
          <pc:sldMk cId="4103851070" sldId="393"/>
        </pc:sldMkLst>
        <pc:spChg chg="add mod">
          <ac:chgData name="Samson Christopher" userId="6a13b5f1e64a53ae" providerId="LiveId" clId="{23694D61-4D95-44AE-82D1-12AFB27EBAF0}" dt="2020-10-04T01:43:44.696" v="309" actId="1036"/>
          <ac:spMkLst>
            <pc:docMk/>
            <pc:sldMk cId="4103851070" sldId="393"/>
            <ac:spMk id="4" creationId="{33A91574-75AF-48D8-BB71-7877E5638AF2}"/>
          </ac:spMkLst>
        </pc:spChg>
      </pc:sldChg>
      <pc:sldChg chg="addSp modSp mod">
        <pc:chgData name="Samson Christopher" userId="6a13b5f1e64a53ae" providerId="LiveId" clId="{23694D61-4D95-44AE-82D1-12AFB27EBAF0}" dt="2020-10-04T01:44:05.779" v="371" actId="1036"/>
        <pc:sldMkLst>
          <pc:docMk/>
          <pc:sldMk cId="659567130" sldId="394"/>
        </pc:sldMkLst>
        <pc:spChg chg="add mod">
          <ac:chgData name="Samson Christopher" userId="6a13b5f1e64a53ae" providerId="LiveId" clId="{23694D61-4D95-44AE-82D1-12AFB27EBAF0}" dt="2020-10-04T01:44:05.779" v="371" actId="1036"/>
          <ac:spMkLst>
            <pc:docMk/>
            <pc:sldMk cId="659567130" sldId="394"/>
            <ac:spMk id="4" creationId="{BDAC4BC7-845D-4900-829F-7820664862D0}"/>
          </ac:spMkLst>
        </pc:spChg>
      </pc:sldChg>
      <pc:sldChg chg="addSp modSp mod">
        <pc:chgData name="Samson Christopher" userId="6a13b5f1e64a53ae" providerId="LiveId" clId="{23694D61-4D95-44AE-82D1-12AFB27EBAF0}" dt="2020-10-04T01:45:14.005" v="444" actId="1036"/>
        <pc:sldMkLst>
          <pc:docMk/>
          <pc:sldMk cId="859356432" sldId="395"/>
        </pc:sldMkLst>
        <pc:spChg chg="add mod">
          <ac:chgData name="Samson Christopher" userId="6a13b5f1e64a53ae" providerId="LiveId" clId="{23694D61-4D95-44AE-82D1-12AFB27EBAF0}" dt="2020-10-04T01:45:14.005" v="444" actId="1036"/>
          <ac:spMkLst>
            <pc:docMk/>
            <pc:sldMk cId="859356432" sldId="395"/>
            <ac:spMk id="4" creationId="{3D88D495-F84B-44AE-AA17-0743DEDDC61C}"/>
          </ac:spMkLst>
        </pc:spChg>
      </pc:sldChg>
      <pc:sldChg chg="addSp modSp mod">
        <pc:chgData name="Samson Christopher" userId="6a13b5f1e64a53ae" providerId="LiveId" clId="{23694D61-4D95-44AE-82D1-12AFB27EBAF0}" dt="2020-10-04T01:45:20.964" v="496" actId="1035"/>
        <pc:sldMkLst>
          <pc:docMk/>
          <pc:sldMk cId="2025405914" sldId="396"/>
        </pc:sldMkLst>
        <pc:spChg chg="add mod">
          <ac:chgData name="Samson Christopher" userId="6a13b5f1e64a53ae" providerId="LiveId" clId="{23694D61-4D95-44AE-82D1-12AFB27EBAF0}" dt="2020-10-04T01:45:20.964" v="496" actId="1035"/>
          <ac:spMkLst>
            <pc:docMk/>
            <pc:sldMk cId="2025405914" sldId="396"/>
            <ac:spMk id="4" creationId="{1D169703-FC1B-41DF-849E-EB66447FF07B}"/>
          </ac:spMkLst>
        </pc:spChg>
      </pc:sldChg>
      <pc:sldChg chg="addSp modSp mod">
        <pc:chgData name="Samson Christopher" userId="6a13b5f1e64a53ae" providerId="LiveId" clId="{23694D61-4D95-44AE-82D1-12AFB27EBAF0}" dt="2020-10-04T01:45:27.753" v="549" actId="1035"/>
        <pc:sldMkLst>
          <pc:docMk/>
          <pc:sldMk cId="2940326978" sldId="397"/>
        </pc:sldMkLst>
        <pc:spChg chg="add mod">
          <ac:chgData name="Samson Christopher" userId="6a13b5f1e64a53ae" providerId="LiveId" clId="{23694D61-4D95-44AE-82D1-12AFB27EBAF0}" dt="2020-10-04T01:45:27.753" v="549" actId="1035"/>
          <ac:spMkLst>
            <pc:docMk/>
            <pc:sldMk cId="2940326978" sldId="397"/>
            <ac:spMk id="4" creationId="{BB41A652-56F0-4564-9E52-158FD96F3572}"/>
          </ac:spMkLst>
        </pc:spChg>
      </pc:sldChg>
      <pc:sldChg chg="addSp modSp mod">
        <pc:chgData name="Samson Christopher" userId="6a13b5f1e64a53ae" providerId="LiveId" clId="{23694D61-4D95-44AE-82D1-12AFB27EBAF0}" dt="2020-10-04T01:45:34.907" v="600" actId="1036"/>
        <pc:sldMkLst>
          <pc:docMk/>
          <pc:sldMk cId="2964080828" sldId="398"/>
        </pc:sldMkLst>
        <pc:spChg chg="add mod">
          <ac:chgData name="Samson Christopher" userId="6a13b5f1e64a53ae" providerId="LiveId" clId="{23694D61-4D95-44AE-82D1-12AFB27EBAF0}" dt="2020-10-04T01:45:34.907" v="600" actId="1036"/>
          <ac:spMkLst>
            <pc:docMk/>
            <pc:sldMk cId="2964080828" sldId="398"/>
            <ac:spMk id="4" creationId="{712436F0-62F0-46B1-ACC8-6EC3DB2A3033}"/>
          </ac:spMkLst>
        </pc:spChg>
      </pc:sldChg>
      <pc:sldChg chg="addSp modSp mod">
        <pc:chgData name="Samson Christopher" userId="6a13b5f1e64a53ae" providerId="LiveId" clId="{23694D61-4D95-44AE-82D1-12AFB27EBAF0}" dt="2020-10-04T01:45:41.017" v="649" actId="1035"/>
        <pc:sldMkLst>
          <pc:docMk/>
          <pc:sldMk cId="1883622595" sldId="399"/>
        </pc:sldMkLst>
        <pc:spChg chg="add mod">
          <ac:chgData name="Samson Christopher" userId="6a13b5f1e64a53ae" providerId="LiveId" clId="{23694D61-4D95-44AE-82D1-12AFB27EBAF0}" dt="2020-10-04T01:45:41.017" v="649" actId="1035"/>
          <ac:spMkLst>
            <pc:docMk/>
            <pc:sldMk cId="1883622595" sldId="399"/>
            <ac:spMk id="4" creationId="{493D0B36-7D9C-4C7B-8B9C-0F2EDA30DBC2}"/>
          </ac:spMkLst>
        </pc:spChg>
      </pc:sldChg>
      <pc:sldChg chg="addSp modSp mod">
        <pc:chgData name="Samson Christopher" userId="6a13b5f1e64a53ae" providerId="LiveId" clId="{23694D61-4D95-44AE-82D1-12AFB27EBAF0}" dt="2020-10-04T01:45:47.744" v="700" actId="1035"/>
        <pc:sldMkLst>
          <pc:docMk/>
          <pc:sldMk cId="642142391" sldId="400"/>
        </pc:sldMkLst>
        <pc:spChg chg="add mod">
          <ac:chgData name="Samson Christopher" userId="6a13b5f1e64a53ae" providerId="LiveId" clId="{23694D61-4D95-44AE-82D1-12AFB27EBAF0}" dt="2020-10-04T01:45:47.744" v="700" actId="1035"/>
          <ac:spMkLst>
            <pc:docMk/>
            <pc:sldMk cId="642142391" sldId="400"/>
            <ac:spMk id="4" creationId="{E7E3E0BB-7E20-455C-ACFB-90FFEEE228E8}"/>
          </ac:spMkLst>
        </pc:spChg>
      </pc:sldChg>
      <pc:sldChg chg="del">
        <pc:chgData name="Samson Christopher" userId="6a13b5f1e64a53ae" providerId="LiveId" clId="{23694D61-4D95-44AE-82D1-12AFB27EBAF0}" dt="2020-10-04T01:38:58.59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3694D61-4D95-44AE-82D1-12AFB27EBAF0}" dt="2020-10-04T01:38:59.77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3694D61-4D95-44AE-82D1-12AFB27EBAF0}" dt="2020-10-04T01:39:00.50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4F92-8307-42BD-9319-E47196C2EF17}"/>
              </a:ext>
            </a:extLst>
          </p:cNvPr>
          <p:cNvSpPr txBox="1"/>
          <p:nvPr/>
        </p:nvSpPr>
        <p:spPr>
          <a:xfrm>
            <a:off x="2040971" y="5377237"/>
            <a:ext cx="81100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E«ojùRÝkRôo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ÏUôWu</a:t>
            </a:r>
            <a:r>
              <a:rPr lang="en-US" dirty="0"/>
              <a:t> </a:t>
            </a:r>
            <a:r>
              <a:rPr lang="en-US" dirty="0" err="1"/>
              <a:t>U¬jùRÝkRôo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36F0-62F0-46B1-ACC8-6EC3DB2A3033}"/>
              </a:ext>
            </a:extLst>
          </p:cNvPr>
          <p:cNvSpPr txBox="1"/>
          <p:nvPr/>
        </p:nvSpPr>
        <p:spPr>
          <a:xfrm>
            <a:off x="1734773" y="5385626"/>
            <a:ext cx="87224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U] </a:t>
            </a:r>
            <a:r>
              <a:rPr lang="en-US" dirty="0" err="1"/>
              <a:t>ú_ô</a:t>
            </a:r>
            <a:r>
              <a:rPr lang="en-US" dirty="0"/>
              <a:t>§ Rm AÚs B® </a:t>
            </a:r>
          </a:p>
          <a:p>
            <a:r>
              <a:rPr lang="en-US" dirty="0"/>
              <a:t>Gu Es[m Ft\ </a:t>
            </a:r>
            <a:r>
              <a:rPr lang="en-US" dirty="0" err="1"/>
              <a:t>E«ojùRÝkRôo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D0B36-7D9C-4C7B-8B9C-0F2EDA30DBC2}"/>
              </a:ext>
            </a:extLst>
          </p:cNvPr>
          <p:cNvSpPr txBox="1"/>
          <p:nvPr/>
        </p:nvSpPr>
        <p:spPr>
          <a:xfrm>
            <a:off x="2049360" y="5377238"/>
            <a:ext cx="80932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</a:t>
            </a:r>
            <a:r>
              <a:rPr lang="en-US" dirty="0"/>
              <a:t> ®</a:t>
            </a:r>
            <a:r>
              <a:rPr lang="en-US" dirty="0" err="1"/>
              <a:t>ÑYôNm</a:t>
            </a:r>
            <a:r>
              <a:rPr lang="en-US" dirty="0"/>
              <a:t> </a:t>
            </a:r>
            <a:r>
              <a:rPr lang="en-US" dirty="0" err="1"/>
              <a:t>Rk§ÓYôo</a:t>
            </a:r>
            <a:r>
              <a:rPr lang="en-US" dirty="0"/>
              <a:t> </a:t>
            </a:r>
            <a:r>
              <a:rPr lang="en-US" dirty="0" err="1"/>
              <a:t>Sm©ÓúYôûW</a:t>
            </a:r>
            <a:r>
              <a:rPr lang="en-US" dirty="0"/>
              <a:t> </a:t>
            </a:r>
            <a:r>
              <a:rPr lang="en-US" dirty="0" err="1"/>
              <a:t>GÝl©ÓYôo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E0BB-7E20-455C-ACFB-90FFEEE228E8}"/>
              </a:ext>
            </a:extLst>
          </p:cNvPr>
          <p:cNvSpPr txBox="1"/>
          <p:nvPr/>
        </p:nvSpPr>
        <p:spPr>
          <a:xfrm>
            <a:off x="1730579" y="5374836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GdLô</a:t>
            </a:r>
            <a:r>
              <a:rPr lang="en-US" dirty="0"/>
              <a:t>[ </a:t>
            </a:r>
            <a:r>
              <a:rPr lang="en-US" dirty="0" err="1"/>
              <a:t>NjRm</a:t>
            </a:r>
            <a:r>
              <a:rPr lang="en-US" dirty="0"/>
              <a:t> </a:t>
            </a:r>
            <a:r>
              <a:rPr lang="en-US" dirty="0" err="1"/>
              <a:t>úLh¥P</a:t>
            </a:r>
            <a:r>
              <a:rPr lang="en-US" dirty="0"/>
              <a:t> </a:t>
            </a:r>
            <a:r>
              <a:rPr lang="en-US" dirty="0" err="1"/>
              <a:t>SôØm</a:t>
            </a:r>
            <a:r>
              <a:rPr lang="en-US" dirty="0"/>
              <a:t> </a:t>
            </a:r>
            <a:r>
              <a:rPr lang="en-US" dirty="0" err="1"/>
              <a:t>HÏúYôm</a:t>
            </a:r>
            <a:r>
              <a:rPr lang="en-US" dirty="0"/>
              <a:t> </a:t>
            </a:r>
            <a:r>
              <a:rPr lang="en-US" dirty="0" err="1"/>
              <a:t>úUúX</a:t>
            </a:r>
            <a:r>
              <a:rPr lang="en-US" dirty="0"/>
              <a:t> ù_«</a:t>
            </a:r>
            <a:r>
              <a:rPr lang="en-US" dirty="0" err="1"/>
              <a:t>jùRÝkúR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77C0A-07AE-4444-B018-EDF9B71EAB70}"/>
              </a:ext>
            </a:extLst>
          </p:cNvPr>
          <p:cNvSpPr txBox="1"/>
          <p:nvPr/>
        </p:nvSpPr>
        <p:spPr>
          <a:xfrm>
            <a:off x="2108083" y="5377238"/>
            <a:ext cx="79758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TôYeLs</a:t>
            </a:r>
            <a:r>
              <a:rPr lang="en-US" dirty="0"/>
              <a:t> </a:t>
            </a:r>
            <a:r>
              <a:rPr lang="en-US" dirty="0" err="1"/>
              <a:t>úTôdL</a:t>
            </a:r>
            <a:r>
              <a:rPr lang="en-US" dirty="0"/>
              <a:t> </a:t>
            </a:r>
            <a:r>
              <a:rPr lang="en-US" dirty="0" err="1"/>
              <a:t>Tô®ûV</a:t>
            </a:r>
            <a:r>
              <a:rPr lang="en-US" dirty="0"/>
              <a:t> </a:t>
            </a:r>
            <a:r>
              <a:rPr lang="en-US" dirty="0" err="1"/>
              <a:t>ÁhL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­Vô</a:t>
            </a:r>
            <a:r>
              <a:rPr lang="en-US" dirty="0"/>
              <a:t>]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E«ojùRÝkRôoõ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7A2C4-F373-4164-A00A-B7861E1046E5}"/>
              </a:ext>
            </a:extLst>
          </p:cNvPr>
          <p:cNvSpPr txBox="1"/>
          <p:nvPr/>
        </p:nvSpPr>
        <p:spPr>
          <a:xfrm>
            <a:off x="2007415" y="5377236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ApúXíVôõ</a:t>
            </a:r>
            <a:r>
              <a:rPr lang="en-US" dirty="0"/>
              <a:t> </a:t>
            </a:r>
            <a:r>
              <a:rPr lang="en-US" dirty="0" err="1"/>
              <a:t>ApúXíVôõ</a:t>
            </a:r>
            <a:r>
              <a:rPr lang="en-US" dirty="0"/>
              <a:t> </a:t>
            </a:r>
            <a:r>
              <a:rPr lang="en-US" dirty="0" err="1"/>
              <a:t>ApúXíVôõ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E«ojRôoõ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CB5D9-3D84-4B2D-98B6-4814BA15DE8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ApúXíVôõ</a:t>
            </a:r>
            <a:r>
              <a:rPr lang="en-US" dirty="0"/>
              <a:t> </a:t>
            </a:r>
            <a:r>
              <a:rPr lang="en-US" dirty="0" err="1"/>
              <a:t>LpXû</a:t>
            </a:r>
            <a:r>
              <a:rPr lang="en-US" dirty="0"/>
              <a:t>\d </a:t>
            </a:r>
            <a:r>
              <a:rPr lang="en-US" dirty="0" err="1"/>
              <a:t>Lôh</a:t>
            </a:r>
            <a:r>
              <a:rPr lang="en-US" dirty="0"/>
              <a:t>£ </a:t>
            </a:r>
            <a:r>
              <a:rPr lang="en-US" dirty="0" err="1"/>
              <a:t>At×R</a:t>
            </a:r>
            <a:r>
              <a:rPr lang="en-US" dirty="0"/>
              <a:t> </a:t>
            </a:r>
            <a:r>
              <a:rPr lang="en-US" dirty="0" err="1"/>
              <a:t>Nôh£úV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E«oùRÝkRôo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91574-75AF-48D8-BB71-7877E5638AF2}"/>
              </a:ext>
            </a:extLst>
          </p:cNvPr>
          <p:cNvSpPr txBox="1"/>
          <p:nvPr/>
        </p:nvSpPr>
        <p:spPr>
          <a:xfrm>
            <a:off x="1806079" y="5377237"/>
            <a:ext cx="85798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TôRô</a:t>
            </a:r>
            <a:r>
              <a:rPr lang="en-US" dirty="0"/>
              <a:t>[m </a:t>
            </a:r>
            <a:r>
              <a:rPr lang="en-US" dirty="0" err="1"/>
              <a:t>VôûYÙm</a:t>
            </a:r>
            <a:r>
              <a:rPr lang="en-US" dirty="0"/>
              <a:t> </a:t>
            </a:r>
            <a:r>
              <a:rPr lang="en-US" dirty="0" err="1"/>
              <a:t>úUtùLôiPYo</a:t>
            </a:r>
            <a:r>
              <a:rPr lang="en-US" dirty="0"/>
              <a:t> </a:t>
            </a:r>
            <a:r>
              <a:rPr lang="en-US" dirty="0" err="1"/>
              <a:t>úYRô</a:t>
            </a:r>
            <a:r>
              <a:rPr lang="en-US" dirty="0"/>
              <a:t>[ </a:t>
            </a:r>
            <a:r>
              <a:rPr lang="en-US" dirty="0" err="1"/>
              <a:t>áhPm</a:t>
            </a:r>
            <a:r>
              <a:rPr lang="en-US" dirty="0"/>
              <a:t> </a:t>
            </a:r>
            <a:r>
              <a:rPr lang="en-US" dirty="0" err="1"/>
              <a:t>SÓe¡PúY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4BC7-845D-4900-829F-7820664862D0}"/>
              </a:ext>
            </a:extLst>
          </p:cNvPr>
          <p:cNvSpPr txBox="1"/>
          <p:nvPr/>
        </p:nvSpPr>
        <p:spPr>
          <a:xfrm>
            <a:off x="1827052" y="5375248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Au\§</a:t>
            </a:r>
            <a:r>
              <a:rPr lang="en-US" dirty="0" err="1"/>
              <a:t>LôûX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CÚs </a:t>
            </a:r>
            <a:r>
              <a:rPr lang="en-US" dirty="0" err="1"/>
              <a:t>úYû</a:t>
            </a:r>
            <a:r>
              <a:rPr lang="en-US" dirty="0"/>
              <a:t>[ </a:t>
            </a:r>
            <a:r>
              <a:rPr lang="en-US" dirty="0" err="1"/>
              <a:t>Uu</a:t>
            </a:r>
            <a:r>
              <a:rPr lang="en-US" dirty="0"/>
              <a:t>]ô§ </a:t>
            </a:r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E«ojùRÝkRôo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8D495-F84B-44AE-AA17-0743DEDDC61C}"/>
              </a:ext>
            </a:extLst>
          </p:cNvPr>
          <p:cNvSpPr txBox="1"/>
          <p:nvPr/>
        </p:nvSpPr>
        <p:spPr>
          <a:xfrm>
            <a:off x="1776718" y="5377237"/>
            <a:ext cx="86385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ùRôÝm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E«Ús[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¡±</a:t>
            </a:r>
            <a:r>
              <a:rPr lang="en-US" dirty="0" err="1"/>
              <a:t>vúRÑ</a:t>
            </a:r>
            <a:r>
              <a:rPr lang="en-US" dirty="0"/>
              <a:t> </a:t>
            </a:r>
            <a:r>
              <a:rPr lang="en-US" dirty="0" err="1"/>
              <a:t>T¬ÑjRúW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69703-FC1B-41DF-849E-EB66447FF07B}"/>
              </a:ext>
            </a:extLst>
          </p:cNvPr>
          <p:cNvSpPr txBox="1"/>
          <p:nvPr/>
        </p:nvSpPr>
        <p:spPr>
          <a:xfrm>
            <a:off x="2158417" y="5377237"/>
            <a:ext cx="78751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NôûY</a:t>
            </a:r>
            <a:r>
              <a:rPr lang="en-US" dirty="0"/>
              <a:t> ù_«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Nôh</a:t>
            </a:r>
            <a:r>
              <a:rPr lang="en-US" dirty="0"/>
              <a:t>£ </a:t>
            </a:r>
            <a:r>
              <a:rPr lang="en-US" dirty="0" err="1"/>
              <a:t>A°jÕ</a:t>
            </a:r>
            <a:r>
              <a:rPr lang="en-US" dirty="0"/>
              <a:t> </a:t>
            </a:r>
            <a:r>
              <a:rPr lang="en-US" dirty="0" err="1"/>
              <a:t>ùNôu</a:t>
            </a:r>
            <a:r>
              <a:rPr lang="en-US" dirty="0"/>
              <a:t>]</a:t>
            </a:r>
            <a:r>
              <a:rPr lang="en-US" dirty="0" err="1"/>
              <a:t>T¥úV</a:t>
            </a:r>
            <a:r>
              <a:rPr lang="en-US" dirty="0"/>
              <a:t> </a:t>
            </a:r>
            <a:r>
              <a:rPr lang="en-US" dirty="0" err="1"/>
              <a:t>E«ojùRÝkRôo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1A652-56F0-4564-9E52-158FD96F3572}"/>
              </a:ext>
            </a:extLst>
          </p:cNvPr>
          <p:cNvSpPr txBox="1"/>
          <p:nvPr/>
        </p:nvSpPr>
        <p:spPr>
          <a:xfrm>
            <a:off x="2120667" y="5377237"/>
            <a:ext cx="79506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é¬l×Pu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Tô¥ÓúYôm</a:t>
            </a:r>
            <a:r>
              <a:rPr lang="en-US" dirty="0"/>
              <a:t> </a:t>
            </a:r>
            <a:r>
              <a:rPr lang="en-US" dirty="0" err="1"/>
              <a:t>éúXôL</a:t>
            </a:r>
            <a:r>
              <a:rPr lang="en-US" dirty="0"/>
              <a:t> </a:t>
            </a:r>
            <a:r>
              <a:rPr lang="en-US" dirty="0" err="1"/>
              <a:t>ùUeÏm</a:t>
            </a:r>
            <a:r>
              <a:rPr lang="en-US" dirty="0"/>
              <a:t> </a:t>
            </a:r>
            <a:r>
              <a:rPr lang="en-US" dirty="0" err="1"/>
              <a:t>Nôt±ÓúYôm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167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2020-10-04T01:45:49Z</dcterms:modified>
</cp:coreProperties>
</file>