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89DE6B12-9D0A-44A3-A0D0-A97AA99C62AD}"/>
    <pc:docChg chg="delSld modSld">
      <pc:chgData name="Samson Christopher" userId="6a13b5f1e64a53ae" providerId="LiveId" clId="{89DE6B12-9D0A-44A3-A0D0-A97AA99C62AD}" dt="2020-10-04T01:50:25.683" v="426" actId="1036"/>
      <pc:docMkLst>
        <pc:docMk/>
      </pc:docMkLst>
      <pc:sldChg chg="del">
        <pc:chgData name="Samson Christopher" userId="6a13b5f1e64a53ae" providerId="LiveId" clId="{89DE6B12-9D0A-44A3-A0D0-A97AA99C62AD}" dt="2020-10-04T01:47:41.651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89DE6B12-9D0A-44A3-A0D0-A97AA99C62AD}" dt="2020-10-04T01:48:02.383" v="79" actId="1036"/>
        <pc:sldMkLst>
          <pc:docMk/>
          <pc:sldMk cId="1777894342" sldId="389"/>
        </pc:sldMkLst>
        <pc:spChg chg="add mod">
          <ac:chgData name="Samson Christopher" userId="6a13b5f1e64a53ae" providerId="LiveId" clId="{89DE6B12-9D0A-44A3-A0D0-A97AA99C62AD}" dt="2020-10-04T01:48:02.383" v="79" actId="1036"/>
          <ac:spMkLst>
            <pc:docMk/>
            <pc:sldMk cId="1777894342" sldId="389"/>
            <ac:spMk id="4" creationId="{8ADB7575-CBEC-4B05-AA2F-31629CCEDCF1}"/>
          </ac:spMkLst>
        </pc:spChg>
      </pc:sldChg>
      <pc:sldChg chg="addSp modSp mod">
        <pc:chgData name="Samson Christopher" userId="6a13b5f1e64a53ae" providerId="LiveId" clId="{89DE6B12-9D0A-44A3-A0D0-A97AA99C62AD}" dt="2020-10-04T01:48:33.326" v="140" actId="1035"/>
        <pc:sldMkLst>
          <pc:docMk/>
          <pc:sldMk cId="850099564" sldId="390"/>
        </pc:sldMkLst>
        <pc:spChg chg="add mod">
          <ac:chgData name="Samson Christopher" userId="6a13b5f1e64a53ae" providerId="LiveId" clId="{89DE6B12-9D0A-44A3-A0D0-A97AA99C62AD}" dt="2020-10-04T01:48:33.326" v="140" actId="1035"/>
          <ac:spMkLst>
            <pc:docMk/>
            <pc:sldMk cId="850099564" sldId="390"/>
            <ac:spMk id="4" creationId="{4DF16B31-1624-470B-87CB-81A490C64AD9}"/>
          </ac:spMkLst>
        </pc:spChg>
      </pc:sldChg>
      <pc:sldChg chg="addSp modSp mod">
        <pc:chgData name="Samson Christopher" userId="6a13b5f1e64a53ae" providerId="LiveId" clId="{89DE6B12-9D0A-44A3-A0D0-A97AA99C62AD}" dt="2020-10-04T01:49:09.025" v="203" actId="1035"/>
        <pc:sldMkLst>
          <pc:docMk/>
          <pc:sldMk cId="944968354" sldId="391"/>
        </pc:sldMkLst>
        <pc:spChg chg="add mod">
          <ac:chgData name="Samson Christopher" userId="6a13b5f1e64a53ae" providerId="LiveId" clId="{89DE6B12-9D0A-44A3-A0D0-A97AA99C62AD}" dt="2020-10-04T01:49:09.025" v="203" actId="1035"/>
          <ac:spMkLst>
            <pc:docMk/>
            <pc:sldMk cId="944968354" sldId="391"/>
            <ac:spMk id="4" creationId="{62316A35-DEFA-406C-AB98-BA2177B678DF}"/>
          </ac:spMkLst>
        </pc:spChg>
      </pc:sldChg>
      <pc:sldChg chg="addSp modSp mod">
        <pc:chgData name="Samson Christopher" userId="6a13b5f1e64a53ae" providerId="LiveId" clId="{89DE6B12-9D0A-44A3-A0D0-A97AA99C62AD}" dt="2020-10-04T01:49:31.173" v="255" actId="1035"/>
        <pc:sldMkLst>
          <pc:docMk/>
          <pc:sldMk cId="1414681237" sldId="392"/>
        </pc:sldMkLst>
        <pc:spChg chg="add mod">
          <ac:chgData name="Samson Christopher" userId="6a13b5f1e64a53ae" providerId="LiveId" clId="{89DE6B12-9D0A-44A3-A0D0-A97AA99C62AD}" dt="2020-10-04T01:49:31.173" v="255" actId="1035"/>
          <ac:spMkLst>
            <pc:docMk/>
            <pc:sldMk cId="1414681237" sldId="392"/>
            <ac:spMk id="4" creationId="{34D56001-FE76-425A-82F8-79D32FEC090C}"/>
          </ac:spMkLst>
        </pc:spChg>
      </pc:sldChg>
      <pc:sldChg chg="addSp modSp mod">
        <pc:chgData name="Samson Christopher" userId="6a13b5f1e64a53ae" providerId="LiveId" clId="{89DE6B12-9D0A-44A3-A0D0-A97AA99C62AD}" dt="2020-10-04T01:49:49.266" v="308" actId="1036"/>
        <pc:sldMkLst>
          <pc:docMk/>
          <pc:sldMk cId="4103851070" sldId="393"/>
        </pc:sldMkLst>
        <pc:spChg chg="add mod">
          <ac:chgData name="Samson Christopher" userId="6a13b5f1e64a53ae" providerId="LiveId" clId="{89DE6B12-9D0A-44A3-A0D0-A97AA99C62AD}" dt="2020-10-04T01:49:49.266" v="308" actId="1036"/>
          <ac:spMkLst>
            <pc:docMk/>
            <pc:sldMk cId="4103851070" sldId="393"/>
            <ac:spMk id="4" creationId="{52DE77AC-C36D-4C64-9DF4-91200767C953}"/>
          </ac:spMkLst>
        </pc:spChg>
      </pc:sldChg>
      <pc:sldChg chg="addSp modSp mod">
        <pc:chgData name="Samson Christopher" userId="6a13b5f1e64a53ae" providerId="LiveId" clId="{89DE6B12-9D0A-44A3-A0D0-A97AA99C62AD}" dt="2020-10-04T01:50:12.551" v="363" actId="1036"/>
        <pc:sldMkLst>
          <pc:docMk/>
          <pc:sldMk cId="659567130" sldId="394"/>
        </pc:sldMkLst>
        <pc:spChg chg="add mod">
          <ac:chgData name="Samson Christopher" userId="6a13b5f1e64a53ae" providerId="LiveId" clId="{89DE6B12-9D0A-44A3-A0D0-A97AA99C62AD}" dt="2020-10-04T01:50:12.551" v="363" actId="1036"/>
          <ac:spMkLst>
            <pc:docMk/>
            <pc:sldMk cId="659567130" sldId="394"/>
            <ac:spMk id="4" creationId="{A7ED6C46-31C4-4EFE-9DFC-E8A734C3A108}"/>
          </ac:spMkLst>
        </pc:spChg>
      </pc:sldChg>
      <pc:sldChg chg="addSp modSp mod">
        <pc:chgData name="Samson Christopher" userId="6a13b5f1e64a53ae" providerId="LiveId" clId="{89DE6B12-9D0A-44A3-A0D0-A97AA99C62AD}" dt="2020-10-04T01:50:25.683" v="426" actId="1036"/>
        <pc:sldMkLst>
          <pc:docMk/>
          <pc:sldMk cId="859356432" sldId="395"/>
        </pc:sldMkLst>
        <pc:spChg chg="add mod">
          <ac:chgData name="Samson Christopher" userId="6a13b5f1e64a53ae" providerId="LiveId" clId="{89DE6B12-9D0A-44A3-A0D0-A97AA99C62AD}" dt="2020-10-04T01:50:25.683" v="426" actId="1036"/>
          <ac:spMkLst>
            <pc:docMk/>
            <pc:sldMk cId="859356432" sldId="395"/>
            <ac:spMk id="4" creationId="{FFBEB81E-6837-4767-A6B2-8B747E974356}"/>
          </ac:spMkLst>
        </pc:spChg>
      </pc:sldChg>
      <pc:sldChg chg="del">
        <pc:chgData name="Samson Christopher" userId="6a13b5f1e64a53ae" providerId="LiveId" clId="{89DE6B12-9D0A-44A3-A0D0-A97AA99C62AD}" dt="2020-10-04T01:47:28.831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89DE6B12-9D0A-44A3-A0D0-A97AA99C62AD}" dt="2020-10-04T01:47:29.361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89DE6B12-9D0A-44A3-A0D0-A97AA99C62AD}" dt="2020-10-04T01:47:29.885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89DE6B12-9D0A-44A3-A0D0-A97AA99C62AD}" dt="2020-10-04T01:47:30.408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89DE6B12-9D0A-44A3-A0D0-A97AA99C62AD}" dt="2020-10-04T01:47:30.988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89DE6B12-9D0A-44A3-A0D0-A97AA99C62AD}" dt="2020-10-04T01:47:31.502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89DE6B12-9D0A-44A3-A0D0-A97AA99C62AD}" dt="2020-10-04T01:47:32.02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89DE6B12-9D0A-44A3-A0D0-A97AA99C62AD}" dt="2020-10-04T01:47:32.58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B7575-CBEC-4B05-AA2F-31629CCEDCF1}"/>
              </a:ext>
            </a:extLst>
          </p:cNvPr>
          <p:cNvSpPr txBox="1"/>
          <p:nvPr/>
        </p:nvSpPr>
        <p:spPr>
          <a:xfrm>
            <a:off x="1142301" y="5679241"/>
            <a:ext cx="990739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CkRd</a:t>
            </a:r>
            <a:r>
              <a:rPr lang="en-US" dirty="0"/>
              <a:t> </a:t>
            </a:r>
            <a:r>
              <a:rPr lang="en-US" dirty="0" err="1"/>
              <a:t>ÏZkûRûV</a:t>
            </a:r>
            <a:r>
              <a:rPr lang="en-US" dirty="0"/>
              <a:t> ¿o </a:t>
            </a:r>
            <a:r>
              <a:rPr lang="en-US" dirty="0" err="1"/>
              <a:t>BºoY§Ùm</a:t>
            </a:r>
            <a:r>
              <a:rPr lang="en-US" dirty="0"/>
              <a:t> </a:t>
            </a:r>
            <a:r>
              <a:rPr lang="en-US" dirty="0" err="1"/>
              <a:t>SôRô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16B31-1624-470B-87CB-81A490C64AD9}"/>
              </a:ext>
            </a:extLst>
          </p:cNvPr>
          <p:cNvSpPr txBox="1"/>
          <p:nvPr/>
        </p:nvSpPr>
        <p:spPr>
          <a:xfrm>
            <a:off x="0" y="569601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EkRu</a:t>
            </a:r>
            <a:r>
              <a:rPr lang="en-US" dirty="0"/>
              <a:t> </a:t>
            </a:r>
            <a:r>
              <a:rPr lang="en-US" dirty="0" err="1"/>
              <a:t>BºoYôRjRôp</a:t>
            </a:r>
            <a:r>
              <a:rPr lang="en-US" dirty="0"/>
              <a:t> </a:t>
            </a:r>
            <a:r>
              <a:rPr lang="en-US" dirty="0" err="1"/>
              <a:t>EUdÏl</a:t>
            </a:r>
            <a:r>
              <a:rPr lang="en-US" dirty="0"/>
              <a:t> ©</a:t>
            </a:r>
            <a:r>
              <a:rPr lang="en-US" dirty="0" err="1"/>
              <a:t>sû</a:t>
            </a:r>
            <a:r>
              <a:rPr lang="en-US" dirty="0"/>
              <a:t>[</a:t>
            </a:r>
            <a:r>
              <a:rPr lang="en-US" dirty="0" err="1"/>
              <a:t>Vôn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16A35-DEFA-406C-AB98-BA2177B678DF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©</a:t>
            </a:r>
            <a:r>
              <a:rPr lang="en-US" dirty="0" err="1"/>
              <a:t>sû</a:t>
            </a:r>
            <a:r>
              <a:rPr lang="en-US" dirty="0"/>
              <a:t>[Ls G]</a:t>
            </a:r>
            <a:r>
              <a:rPr lang="en-US" dirty="0" err="1"/>
              <a:t>dL§Ll</a:t>
            </a:r>
            <a:r>
              <a:rPr lang="en-US" dirty="0"/>
              <a:t> ©¬</a:t>
            </a:r>
            <a:r>
              <a:rPr lang="en-US" dirty="0" err="1"/>
              <a:t>Vm</a:t>
            </a:r>
            <a:r>
              <a:rPr lang="en-US" dirty="0"/>
              <a:t> </a:t>
            </a:r>
            <a:r>
              <a:rPr lang="en-US" dirty="0" err="1"/>
              <a:t>YWXôùUuß</a:t>
            </a:r>
            <a:r>
              <a:rPr lang="en-US" dirty="0"/>
              <a:t> </a:t>
            </a:r>
          </a:p>
          <a:p>
            <a:r>
              <a:rPr lang="en-US" dirty="0"/>
              <a:t>Es[ </a:t>
            </a:r>
            <a:r>
              <a:rPr lang="en-US" dirty="0" err="1"/>
              <a:t>ØÚ¡f</a:t>
            </a:r>
            <a:r>
              <a:rPr lang="en-US" dirty="0"/>
              <a:t> </a:t>
            </a:r>
            <a:r>
              <a:rPr lang="en-US" dirty="0" err="1"/>
              <a:t>ùNôu</a:t>
            </a:r>
            <a:r>
              <a:rPr lang="en-US" dirty="0"/>
              <a:t>] </a:t>
            </a:r>
            <a:r>
              <a:rPr lang="en-US" dirty="0" err="1"/>
              <a:t>EjRU</a:t>
            </a:r>
            <a:r>
              <a:rPr lang="en-US" dirty="0"/>
              <a:t> </a:t>
            </a:r>
            <a:r>
              <a:rPr lang="en-US" dirty="0" err="1"/>
              <a:t>Nj§VúW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6001-FE76-425A-82F8-79D32FEC090C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TôXûWd</a:t>
            </a:r>
            <a:r>
              <a:rPr lang="en-US" dirty="0"/>
              <a:t> </a:t>
            </a:r>
            <a:r>
              <a:rPr lang="en-US" dirty="0" err="1"/>
              <a:t>ûL«úXk</a:t>
            </a:r>
            <a:r>
              <a:rPr lang="en-US" dirty="0"/>
              <a:t>§ </a:t>
            </a:r>
            <a:r>
              <a:rPr lang="en-US" dirty="0" err="1"/>
              <a:t>TiTôVôºoY§jR</a:t>
            </a:r>
            <a:r>
              <a:rPr lang="en-US" dirty="0"/>
              <a:t> </a:t>
            </a:r>
          </a:p>
          <a:p>
            <a:r>
              <a:rPr lang="en-US" dirty="0" err="1"/>
              <a:t>SôRú</a:t>
            </a:r>
            <a:r>
              <a:rPr lang="en-US" dirty="0"/>
              <a:t>] </a:t>
            </a:r>
            <a:r>
              <a:rPr lang="en-US" dirty="0" err="1"/>
              <a:t>Cußm</a:t>
            </a:r>
            <a:r>
              <a:rPr lang="en-US" dirty="0"/>
              <a:t> ¿</a:t>
            </a:r>
            <a:r>
              <a:rPr lang="en-US" dirty="0" err="1"/>
              <a:t>úW</a:t>
            </a:r>
            <a:r>
              <a:rPr lang="en-US" dirty="0"/>
              <a:t> </a:t>
            </a:r>
            <a:r>
              <a:rPr lang="en-US" dirty="0" err="1"/>
              <a:t>BºoY§ÙûUVô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E77AC-C36D-4C64-9DF4-91200767C953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EUdá¯Vm</a:t>
            </a:r>
            <a:r>
              <a:rPr lang="en-US" dirty="0"/>
              <a:t> </a:t>
            </a:r>
            <a:r>
              <a:rPr lang="en-US" dirty="0" err="1"/>
              <a:t>ùNnÕ</a:t>
            </a:r>
            <a:r>
              <a:rPr lang="en-US" dirty="0"/>
              <a:t> </a:t>
            </a:r>
            <a:r>
              <a:rPr lang="en-US" dirty="0" err="1"/>
              <a:t>EmûU</a:t>
            </a:r>
            <a:r>
              <a:rPr lang="en-US" dirty="0"/>
              <a:t> £ú]¡</a:t>
            </a:r>
            <a:r>
              <a:rPr lang="en-US" dirty="0" err="1"/>
              <a:t>dLÜm</a:t>
            </a:r>
            <a:r>
              <a:rPr lang="en-US" dirty="0"/>
              <a:t> </a:t>
            </a:r>
          </a:p>
          <a:p>
            <a:r>
              <a:rPr lang="en-US" dirty="0" err="1"/>
              <a:t>EkRu</a:t>
            </a:r>
            <a:r>
              <a:rPr lang="en-US" dirty="0"/>
              <a:t> </a:t>
            </a:r>
            <a:r>
              <a:rPr lang="en-US" dirty="0" err="1"/>
              <a:t>YWeLs</a:t>
            </a:r>
            <a:r>
              <a:rPr lang="en-US" dirty="0"/>
              <a:t> </a:t>
            </a:r>
            <a:r>
              <a:rPr lang="en-US" dirty="0" err="1"/>
              <a:t>RkÕ</a:t>
            </a:r>
            <a:r>
              <a:rPr lang="en-US" dirty="0"/>
              <a:t> EUÕ </a:t>
            </a:r>
            <a:r>
              <a:rPr lang="en-US" dirty="0" err="1"/>
              <a:t>UkûR«t</a:t>
            </a:r>
            <a:r>
              <a:rPr lang="en-US" dirty="0"/>
              <a:t> </a:t>
            </a:r>
            <a:r>
              <a:rPr lang="en-US" dirty="0" err="1"/>
              <a:t>úNÚm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D6C46-31C4-4EFE-9DFC-E8A734C3A108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EXLm</a:t>
            </a:r>
            <a:r>
              <a:rPr lang="en-US" dirty="0"/>
              <a:t> ©</a:t>
            </a:r>
            <a:r>
              <a:rPr lang="en-US" dirty="0" err="1"/>
              <a:t>NôÑ</a:t>
            </a:r>
            <a:r>
              <a:rPr lang="en-US" dirty="0"/>
              <a:t> </a:t>
            </a:r>
            <a:r>
              <a:rPr lang="en-US" dirty="0" err="1"/>
              <a:t>Jußm</a:t>
            </a:r>
            <a:r>
              <a:rPr lang="en-US" dirty="0"/>
              <a:t> ¾ÕLs </a:t>
            </a:r>
            <a:r>
              <a:rPr lang="en-US" dirty="0" err="1"/>
              <a:t>ùNnVôUúX</a:t>
            </a:r>
            <a:r>
              <a:rPr lang="en-US" dirty="0"/>
              <a:t> </a:t>
            </a:r>
          </a:p>
          <a:p>
            <a:r>
              <a:rPr lang="en-US" dirty="0" err="1"/>
              <a:t>SXUôn</a:t>
            </a:r>
            <a:r>
              <a:rPr lang="en-US" dirty="0"/>
              <a:t> </a:t>
            </a:r>
            <a:r>
              <a:rPr lang="en-US" dirty="0" err="1"/>
              <a:t>CûRd</a:t>
            </a:r>
            <a:r>
              <a:rPr lang="en-US" dirty="0"/>
              <a:t> </a:t>
            </a:r>
            <a:r>
              <a:rPr lang="en-US" dirty="0" err="1"/>
              <a:t>Lôj§Óm</a:t>
            </a:r>
            <a:r>
              <a:rPr lang="en-US" dirty="0"/>
              <a:t> </a:t>
            </a:r>
            <a:r>
              <a:rPr lang="en-US" dirty="0" err="1"/>
              <a:t>SuûUl</a:t>
            </a:r>
            <a:r>
              <a:rPr lang="en-US" dirty="0"/>
              <a:t> </a:t>
            </a:r>
            <a:r>
              <a:rPr lang="en-US" dirty="0" err="1"/>
              <a:t>TWôTWúU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EB81E-6837-4767-A6B2-8B747E974356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®</a:t>
            </a:r>
            <a:r>
              <a:rPr lang="en-US" dirty="0" err="1"/>
              <a:t>ÑYôNjúRôÓ</a:t>
            </a:r>
            <a:r>
              <a:rPr lang="en-US" dirty="0"/>
              <a:t> </a:t>
            </a:r>
            <a:r>
              <a:rPr lang="en-US" dirty="0" err="1"/>
              <a:t>EkRu</a:t>
            </a:r>
            <a:r>
              <a:rPr lang="en-US" dirty="0"/>
              <a:t> </a:t>
            </a:r>
            <a:r>
              <a:rPr lang="en-US" dirty="0" err="1"/>
              <a:t>úUnl×dÏ</a:t>
            </a:r>
            <a:r>
              <a:rPr lang="en-US" dirty="0"/>
              <a:t> Es[Pe¡ §</a:t>
            </a:r>
            <a:r>
              <a:rPr lang="en-US" dirty="0" err="1"/>
              <a:t>WôhûN</a:t>
            </a:r>
            <a:r>
              <a:rPr lang="en-US" dirty="0"/>
              <a:t> </a:t>
            </a:r>
            <a:r>
              <a:rPr lang="en-US" dirty="0" err="1"/>
              <a:t>ùLô</a:t>
            </a:r>
            <a:r>
              <a:rPr lang="en-US" dirty="0"/>
              <a:t>¥ </a:t>
            </a:r>
            <a:r>
              <a:rPr lang="en-US" dirty="0" err="1"/>
              <a:t>úTôp</a:t>
            </a:r>
            <a:r>
              <a:rPr lang="en-US" dirty="0"/>
              <a:t> </a:t>
            </a:r>
            <a:r>
              <a:rPr lang="en-US" dirty="0" err="1"/>
              <a:t>úRY</a:t>
            </a:r>
            <a:r>
              <a:rPr lang="en-US" dirty="0"/>
              <a:t> Td§«</a:t>
            </a:r>
            <a:r>
              <a:rPr lang="en-US" dirty="0" err="1"/>
              <a:t>úX</a:t>
            </a:r>
            <a:r>
              <a:rPr lang="en-US" dirty="0"/>
              <a:t> Y[W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109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2020-10-04T01:50:27Z</dcterms:modified>
</cp:coreProperties>
</file>