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2BBD2160-0B84-4769-AA04-B95DA4B811B2}"/>
    <pc:docChg chg="delSld modSld">
      <pc:chgData name="Samson Christopher" userId="6a13b5f1e64a53ae" providerId="LiveId" clId="{2BBD2160-0B84-4769-AA04-B95DA4B811B2}" dt="2020-10-04T01:56:30.104" v="584" actId="1035"/>
      <pc:docMkLst>
        <pc:docMk/>
      </pc:docMkLst>
      <pc:sldChg chg="del">
        <pc:chgData name="Samson Christopher" userId="6a13b5f1e64a53ae" providerId="LiveId" clId="{2BBD2160-0B84-4769-AA04-B95DA4B811B2}" dt="2020-10-04T01:51:50.156" v="50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2BBD2160-0B84-4769-AA04-B95DA4B811B2}" dt="2020-10-04T01:51:48.141" v="49" actId="1036"/>
        <pc:sldMkLst>
          <pc:docMk/>
          <pc:sldMk cId="1777894342" sldId="389"/>
        </pc:sldMkLst>
        <pc:spChg chg="add mod">
          <ac:chgData name="Samson Christopher" userId="6a13b5f1e64a53ae" providerId="LiveId" clId="{2BBD2160-0B84-4769-AA04-B95DA4B811B2}" dt="2020-10-04T01:51:48.141" v="49" actId="1036"/>
          <ac:spMkLst>
            <pc:docMk/>
            <pc:sldMk cId="1777894342" sldId="389"/>
            <ac:spMk id="4" creationId="{F09C5B97-6653-4D5D-929D-E557EA14FB02}"/>
          </ac:spMkLst>
        </pc:spChg>
      </pc:sldChg>
      <pc:sldChg chg="addSp modSp mod">
        <pc:chgData name="Samson Christopher" userId="6a13b5f1e64a53ae" providerId="LiveId" clId="{2BBD2160-0B84-4769-AA04-B95DA4B811B2}" dt="2020-10-04T01:56:30.104" v="584" actId="1035"/>
        <pc:sldMkLst>
          <pc:docMk/>
          <pc:sldMk cId="850099564" sldId="390"/>
        </pc:sldMkLst>
        <pc:spChg chg="add mod">
          <ac:chgData name="Samson Christopher" userId="6a13b5f1e64a53ae" providerId="LiveId" clId="{2BBD2160-0B84-4769-AA04-B95DA4B811B2}" dt="2020-10-04T01:56:30.104" v="584" actId="1035"/>
          <ac:spMkLst>
            <pc:docMk/>
            <pc:sldMk cId="850099564" sldId="390"/>
            <ac:spMk id="4" creationId="{80D44E3E-303F-4753-94CC-B560B81750FB}"/>
          </ac:spMkLst>
        </pc:spChg>
      </pc:sldChg>
      <pc:sldChg chg="addSp modSp mod">
        <pc:chgData name="Samson Christopher" userId="6a13b5f1e64a53ae" providerId="LiveId" clId="{2BBD2160-0B84-4769-AA04-B95DA4B811B2}" dt="2020-10-04T01:56:23.086" v="532" actId="1036"/>
        <pc:sldMkLst>
          <pc:docMk/>
          <pc:sldMk cId="944968354" sldId="391"/>
        </pc:sldMkLst>
        <pc:spChg chg="add mod">
          <ac:chgData name="Samson Christopher" userId="6a13b5f1e64a53ae" providerId="LiveId" clId="{2BBD2160-0B84-4769-AA04-B95DA4B811B2}" dt="2020-10-04T01:56:23.086" v="532" actId="1036"/>
          <ac:spMkLst>
            <pc:docMk/>
            <pc:sldMk cId="944968354" sldId="391"/>
            <ac:spMk id="4" creationId="{CA37BBD0-9814-4D9B-9E3D-10938F266A09}"/>
          </ac:spMkLst>
        </pc:spChg>
      </pc:sldChg>
      <pc:sldChg chg="addSp modSp mod">
        <pc:chgData name="Samson Christopher" userId="6a13b5f1e64a53ae" providerId="LiveId" clId="{2BBD2160-0B84-4769-AA04-B95DA4B811B2}" dt="2020-10-04T01:56:16.714" v="481" actId="1035"/>
        <pc:sldMkLst>
          <pc:docMk/>
          <pc:sldMk cId="1414681237" sldId="392"/>
        </pc:sldMkLst>
        <pc:spChg chg="add mod">
          <ac:chgData name="Samson Christopher" userId="6a13b5f1e64a53ae" providerId="LiveId" clId="{2BBD2160-0B84-4769-AA04-B95DA4B811B2}" dt="2020-10-04T01:56:16.714" v="481" actId="1035"/>
          <ac:spMkLst>
            <pc:docMk/>
            <pc:sldMk cId="1414681237" sldId="392"/>
            <ac:spMk id="4" creationId="{21E28245-2E36-4E1C-9F3A-C9D62943B94A}"/>
          </ac:spMkLst>
        </pc:spChg>
      </pc:sldChg>
      <pc:sldChg chg="addSp modSp mod">
        <pc:chgData name="Samson Christopher" userId="6a13b5f1e64a53ae" providerId="LiveId" clId="{2BBD2160-0B84-4769-AA04-B95DA4B811B2}" dt="2020-10-04T01:56:09.347" v="429" actId="1035"/>
        <pc:sldMkLst>
          <pc:docMk/>
          <pc:sldMk cId="4103851070" sldId="393"/>
        </pc:sldMkLst>
        <pc:spChg chg="add mod">
          <ac:chgData name="Samson Christopher" userId="6a13b5f1e64a53ae" providerId="LiveId" clId="{2BBD2160-0B84-4769-AA04-B95DA4B811B2}" dt="2020-10-04T01:56:09.347" v="429" actId="1035"/>
          <ac:spMkLst>
            <pc:docMk/>
            <pc:sldMk cId="4103851070" sldId="393"/>
            <ac:spMk id="4" creationId="{F1B6CE39-C4E4-445F-8097-C7AC1DBFCC76}"/>
          </ac:spMkLst>
        </pc:spChg>
      </pc:sldChg>
      <pc:sldChg chg="addSp modSp mod">
        <pc:chgData name="Samson Christopher" userId="6a13b5f1e64a53ae" providerId="LiveId" clId="{2BBD2160-0B84-4769-AA04-B95DA4B811B2}" dt="2020-10-04T01:56:02.077" v="380" actId="1036"/>
        <pc:sldMkLst>
          <pc:docMk/>
          <pc:sldMk cId="659567130" sldId="394"/>
        </pc:sldMkLst>
        <pc:spChg chg="add mod">
          <ac:chgData name="Samson Christopher" userId="6a13b5f1e64a53ae" providerId="LiveId" clId="{2BBD2160-0B84-4769-AA04-B95DA4B811B2}" dt="2020-10-04T01:56:02.077" v="380" actId="1036"/>
          <ac:spMkLst>
            <pc:docMk/>
            <pc:sldMk cId="659567130" sldId="394"/>
            <ac:spMk id="4" creationId="{3A48CBBF-E004-457D-BFCE-9969CFF594D1}"/>
          </ac:spMkLst>
        </pc:spChg>
      </pc:sldChg>
      <pc:sldChg chg="addSp modSp mod">
        <pc:chgData name="Samson Christopher" userId="6a13b5f1e64a53ae" providerId="LiveId" clId="{2BBD2160-0B84-4769-AA04-B95DA4B811B2}" dt="2020-10-04T01:55:55.058" v="320" actId="1035"/>
        <pc:sldMkLst>
          <pc:docMk/>
          <pc:sldMk cId="859356432" sldId="395"/>
        </pc:sldMkLst>
        <pc:spChg chg="add mod">
          <ac:chgData name="Samson Christopher" userId="6a13b5f1e64a53ae" providerId="LiveId" clId="{2BBD2160-0B84-4769-AA04-B95DA4B811B2}" dt="2020-10-04T01:55:55.058" v="320" actId="1035"/>
          <ac:spMkLst>
            <pc:docMk/>
            <pc:sldMk cId="859356432" sldId="395"/>
            <ac:spMk id="4" creationId="{55A30A73-7C48-4082-B976-8DBBBAA75578}"/>
          </ac:spMkLst>
        </pc:spChg>
      </pc:sldChg>
      <pc:sldChg chg="addSp modSp mod">
        <pc:chgData name="Samson Christopher" userId="6a13b5f1e64a53ae" providerId="LiveId" clId="{2BBD2160-0B84-4769-AA04-B95DA4B811B2}" dt="2020-10-04T01:55:48.800" v="268" actId="1036"/>
        <pc:sldMkLst>
          <pc:docMk/>
          <pc:sldMk cId="2025405914" sldId="396"/>
        </pc:sldMkLst>
        <pc:spChg chg="add mod">
          <ac:chgData name="Samson Christopher" userId="6a13b5f1e64a53ae" providerId="LiveId" clId="{2BBD2160-0B84-4769-AA04-B95DA4B811B2}" dt="2020-10-04T01:55:48.800" v="268" actId="1036"/>
          <ac:spMkLst>
            <pc:docMk/>
            <pc:sldMk cId="2025405914" sldId="396"/>
            <ac:spMk id="4" creationId="{5CE3FC2F-667B-4CED-B864-502611A3CB90}"/>
          </ac:spMkLst>
        </pc:spChg>
      </pc:sldChg>
      <pc:sldChg chg="addSp delSp modSp mod">
        <pc:chgData name="Samson Christopher" userId="6a13b5f1e64a53ae" providerId="LiveId" clId="{2BBD2160-0B84-4769-AA04-B95DA4B811B2}" dt="2020-10-04T01:55:43.711" v="226" actId="1036"/>
        <pc:sldMkLst>
          <pc:docMk/>
          <pc:sldMk cId="2940326978" sldId="397"/>
        </pc:sldMkLst>
        <pc:spChg chg="add mod">
          <ac:chgData name="Samson Christopher" userId="6a13b5f1e64a53ae" providerId="LiveId" clId="{2BBD2160-0B84-4769-AA04-B95DA4B811B2}" dt="2020-10-04T01:55:43.711" v="226" actId="1036"/>
          <ac:spMkLst>
            <pc:docMk/>
            <pc:sldMk cId="2940326978" sldId="397"/>
            <ac:spMk id="4" creationId="{7E71DDD2-DC94-4671-BB6B-4BCBE3203571}"/>
          </ac:spMkLst>
        </pc:spChg>
        <pc:spChg chg="add del mod">
          <ac:chgData name="Samson Christopher" userId="6a13b5f1e64a53ae" providerId="LiveId" clId="{2BBD2160-0B84-4769-AA04-B95DA4B811B2}" dt="2020-10-04T01:55:24.764" v="105"/>
          <ac:spMkLst>
            <pc:docMk/>
            <pc:sldMk cId="2940326978" sldId="397"/>
            <ac:spMk id="7" creationId="{B7CE219B-6CC2-4720-B8B5-3FC7C5CF1EB3}"/>
          </ac:spMkLst>
        </pc:spChg>
      </pc:sldChg>
      <pc:sldChg chg="addSp modSp mod">
        <pc:chgData name="Samson Christopher" userId="6a13b5f1e64a53ae" providerId="LiveId" clId="{2BBD2160-0B84-4769-AA04-B95DA4B811B2}" dt="2020-10-04T01:55:35.062" v="155" actId="1035"/>
        <pc:sldMkLst>
          <pc:docMk/>
          <pc:sldMk cId="2964080828" sldId="398"/>
        </pc:sldMkLst>
        <pc:spChg chg="add mod">
          <ac:chgData name="Samson Christopher" userId="6a13b5f1e64a53ae" providerId="LiveId" clId="{2BBD2160-0B84-4769-AA04-B95DA4B811B2}" dt="2020-10-04T01:55:35.062" v="155" actId="1035"/>
          <ac:spMkLst>
            <pc:docMk/>
            <pc:sldMk cId="2964080828" sldId="398"/>
            <ac:spMk id="4" creationId="{55B86D09-535F-40D0-9B04-86304FB9CEDC}"/>
          </ac:spMkLst>
        </pc:spChg>
      </pc:sldChg>
      <pc:sldChg chg="del">
        <pc:chgData name="Samson Christopher" userId="6a13b5f1e64a53ae" providerId="LiveId" clId="{2BBD2160-0B84-4769-AA04-B95DA4B811B2}" dt="2020-10-04T01:53:11.679" v="62" actId="47"/>
        <pc:sldMkLst>
          <pc:docMk/>
          <pc:sldMk cId="1883622595" sldId="399"/>
        </pc:sldMkLst>
      </pc:sldChg>
      <pc:sldChg chg="del">
        <pc:chgData name="Samson Christopher" userId="6a13b5f1e64a53ae" providerId="LiveId" clId="{2BBD2160-0B84-4769-AA04-B95DA4B811B2}" dt="2020-10-04T01:53:12.157" v="63" actId="47"/>
        <pc:sldMkLst>
          <pc:docMk/>
          <pc:sldMk cId="642142391" sldId="400"/>
        </pc:sldMkLst>
      </pc:sldChg>
      <pc:sldChg chg="del">
        <pc:chgData name="Samson Christopher" userId="6a13b5f1e64a53ae" providerId="LiveId" clId="{2BBD2160-0B84-4769-AA04-B95DA4B811B2}" dt="2020-10-04T01:53:12.641" v="64" actId="47"/>
        <pc:sldMkLst>
          <pc:docMk/>
          <pc:sldMk cId="620554568" sldId="401"/>
        </pc:sldMkLst>
      </pc:sldChg>
      <pc:sldChg chg="del">
        <pc:chgData name="Samson Christopher" userId="6a13b5f1e64a53ae" providerId="LiveId" clId="{2BBD2160-0B84-4769-AA04-B95DA4B811B2}" dt="2020-10-04T01:53:13.164" v="65" actId="47"/>
        <pc:sldMkLst>
          <pc:docMk/>
          <pc:sldMk cId="459594907" sldId="402"/>
        </pc:sldMkLst>
      </pc:sldChg>
      <pc:sldChg chg="del">
        <pc:chgData name="Samson Christopher" userId="6a13b5f1e64a53ae" providerId="LiveId" clId="{2BBD2160-0B84-4769-AA04-B95DA4B811B2}" dt="2020-10-04T01:53:13.693" v="66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C5B97-6653-4D5D-929D-E557EA14FB02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E\</a:t>
            </a:r>
            <a:r>
              <a:rPr lang="en-US" dirty="0" err="1"/>
              <a:t>dLm</a:t>
            </a:r>
            <a:r>
              <a:rPr lang="en-US" dirty="0"/>
              <a:t> </a:t>
            </a:r>
            <a:r>
              <a:rPr lang="en-US" dirty="0" err="1"/>
              <a:t>ùR°úYôm</a:t>
            </a:r>
            <a:r>
              <a:rPr lang="en-US" dirty="0"/>
              <a:t> </a:t>
            </a:r>
            <a:r>
              <a:rPr lang="en-US" dirty="0" err="1"/>
              <a:t>EtNôLm</a:t>
            </a:r>
            <a:r>
              <a:rPr lang="en-US" dirty="0"/>
              <a:t> </a:t>
            </a:r>
            <a:r>
              <a:rPr lang="en-US" dirty="0" err="1"/>
              <a:t>ùLôsúYôm</a:t>
            </a:r>
            <a:r>
              <a:rPr lang="en-US" dirty="0"/>
              <a:t> </a:t>
            </a:r>
            <a:r>
              <a:rPr lang="en-US" dirty="0" err="1"/>
              <a:t>EXLj§u</a:t>
            </a:r>
            <a:r>
              <a:rPr lang="en-US" dirty="0"/>
              <a:t> </a:t>
            </a:r>
            <a:r>
              <a:rPr lang="en-US" dirty="0" err="1"/>
              <a:t>Cß§YûW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86D09-535F-40D0-9B04-86304FB9CEDC}"/>
              </a:ext>
            </a:extLst>
          </p:cNvPr>
          <p:cNvSpPr txBox="1"/>
          <p:nvPr/>
        </p:nvSpPr>
        <p:spPr>
          <a:xfrm>
            <a:off x="2129056" y="5377237"/>
            <a:ext cx="793388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¿</a:t>
            </a:r>
            <a:r>
              <a:rPr lang="en-US" dirty="0" err="1"/>
              <a:t>eLs</a:t>
            </a:r>
            <a:r>
              <a:rPr lang="en-US" dirty="0"/>
              <a:t> </a:t>
            </a:r>
            <a:r>
              <a:rPr lang="en-US" dirty="0" err="1"/>
              <a:t>A±Vô</a:t>
            </a:r>
            <a:r>
              <a:rPr lang="en-US" dirty="0"/>
              <a:t> </a:t>
            </a:r>
            <a:r>
              <a:rPr lang="en-US" dirty="0" err="1"/>
              <a:t>JÚYo</a:t>
            </a:r>
            <a:r>
              <a:rPr lang="en-US" dirty="0"/>
              <a:t> </a:t>
            </a:r>
            <a:r>
              <a:rPr lang="en-US" dirty="0" err="1"/>
              <a:t>EeLs</a:t>
            </a:r>
            <a:r>
              <a:rPr lang="en-US" dirty="0"/>
              <a:t> </a:t>
            </a:r>
            <a:r>
              <a:rPr lang="en-US" dirty="0" err="1"/>
              <a:t>SÓ®p</a:t>
            </a:r>
            <a:r>
              <a:rPr lang="en-US" dirty="0"/>
              <a:t> </a:t>
            </a:r>
            <a:r>
              <a:rPr lang="en-US" dirty="0" err="1"/>
              <a:t>YkÕ®hPôo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44E3E-303F-4753-94CC-B560B81750FB}"/>
              </a:ext>
            </a:extLst>
          </p:cNvPr>
          <p:cNvSpPr txBox="1"/>
          <p:nvPr/>
        </p:nvSpPr>
        <p:spPr>
          <a:xfrm>
            <a:off x="982910" y="5377237"/>
            <a:ext cx="1022618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LpYô</a:t>
            </a:r>
            <a:r>
              <a:rPr lang="en-US" dirty="0"/>
              <a:t>¬ ùRô²Rôu </a:t>
            </a:r>
            <a:r>
              <a:rPr lang="en-US" dirty="0" err="1"/>
              <a:t>UûZUô</a:t>
            </a:r>
            <a:r>
              <a:rPr lang="en-US" dirty="0"/>
              <a:t>¬ </a:t>
            </a:r>
            <a:r>
              <a:rPr lang="en-US" dirty="0" err="1"/>
              <a:t>ùTô¯Ùm</a:t>
            </a:r>
            <a:r>
              <a:rPr lang="en-US" dirty="0"/>
              <a:t> </a:t>
            </a:r>
            <a:r>
              <a:rPr lang="en-US" dirty="0" err="1"/>
              <a:t>SôsYûW</a:t>
            </a:r>
            <a:r>
              <a:rPr lang="en-US" dirty="0"/>
              <a:t> </a:t>
            </a:r>
            <a:r>
              <a:rPr lang="en-US" dirty="0" err="1"/>
              <a:t>EûZj§ÓúYôm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7BBD0-9814-4D9B-9E3D-10938F266A09}"/>
              </a:ext>
            </a:extLst>
          </p:cNvPr>
          <p:cNvSpPr txBox="1"/>
          <p:nvPr/>
        </p:nvSpPr>
        <p:spPr>
          <a:xfrm>
            <a:off x="727046" y="5377237"/>
            <a:ext cx="1073790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AÑjRm</a:t>
            </a:r>
            <a:r>
              <a:rPr lang="en-US" dirty="0"/>
              <a:t> </a:t>
            </a:r>
            <a:r>
              <a:rPr lang="en-US" dirty="0" err="1"/>
              <a:t>Lû</a:t>
            </a:r>
            <a:r>
              <a:rPr lang="en-US" dirty="0"/>
              <a:t>[</a:t>
            </a:r>
            <a:r>
              <a:rPr lang="en-US" dirty="0" err="1"/>
              <a:t>úYôm</a:t>
            </a:r>
            <a:r>
              <a:rPr lang="en-US" dirty="0"/>
              <a:t> </a:t>
            </a:r>
            <a:r>
              <a:rPr lang="en-US" dirty="0" err="1"/>
              <a:t>AuûT</a:t>
            </a:r>
            <a:r>
              <a:rPr lang="en-US" dirty="0"/>
              <a:t> </a:t>
            </a:r>
            <a:r>
              <a:rPr lang="en-US" dirty="0" err="1"/>
              <a:t>AûZlúTôm</a:t>
            </a:r>
            <a:r>
              <a:rPr lang="en-US" dirty="0"/>
              <a:t> </a:t>
            </a:r>
            <a:r>
              <a:rPr lang="en-US" dirty="0" err="1"/>
              <a:t>B®«p</a:t>
            </a:r>
            <a:r>
              <a:rPr lang="en-US" dirty="0"/>
              <a:t> A]</a:t>
            </a:r>
            <a:r>
              <a:rPr lang="en-US" dirty="0" err="1"/>
              <a:t>Ûm</a:t>
            </a:r>
            <a:r>
              <a:rPr lang="en-US" dirty="0"/>
              <a:t> </a:t>
            </a:r>
            <a:r>
              <a:rPr lang="en-US" dirty="0" err="1"/>
              <a:t>ùLôsúYôm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28245-2E36-4E1C-9F3A-C9D62943B94A}"/>
              </a:ext>
            </a:extLst>
          </p:cNvPr>
          <p:cNvSpPr txBox="1"/>
          <p:nvPr/>
        </p:nvSpPr>
        <p:spPr>
          <a:xfrm>
            <a:off x="1356220" y="5368848"/>
            <a:ext cx="94795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TûP</a:t>
            </a:r>
            <a:r>
              <a:rPr lang="en-US" dirty="0"/>
              <a:t> </a:t>
            </a:r>
            <a:r>
              <a:rPr lang="en-US" dirty="0" err="1"/>
              <a:t>ù_«dL</a:t>
            </a:r>
            <a:r>
              <a:rPr lang="en-US" dirty="0"/>
              <a:t> </a:t>
            </a:r>
            <a:r>
              <a:rPr lang="en-US" dirty="0" err="1"/>
              <a:t>SmªûP</a:t>
            </a:r>
            <a:r>
              <a:rPr lang="en-US" dirty="0"/>
              <a:t> </a:t>
            </a:r>
            <a:r>
              <a:rPr lang="en-US" dirty="0" err="1"/>
              <a:t>LÚjÕ</a:t>
            </a:r>
            <a:r>
              <a:rPr lang="en-US" dirty="0"/>
              <a:t> </a:t>
            </a:r>
            <a:r>
              <a:rPr lang="en-US" dirty="0" err="1"/>
              <a:t>úYtßûU«u</a:t>
            </a:r>
            <a:r>
              <a:rPr lang="en-US" dirty="0"/>
              <a:t>± </a:t>
            </a:r>
            <a:r>
              <a:rPr lang="en-US" dirty="0" err="1"/>
              <a:t>YôrúYôm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6CE39-C4E4-445F-8097-C7AC1DBFCC76}"/>
              </a:ext>
            </a:extLst>
          </p:cNvPr>
          <p:cNvSpPr txBox="1"/>
          <p:nvPr/>
        </p:nvSpPr>
        <p:spPr>
          <a:xfrm>
            <a:off x="1138106" y="5377237"/>
            <a:ext cx="991578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AfNm</a:t>
            </a:r>
            <a:r>
              <a:rPr lang="en-US" dirty="0"/>
              <a:t> </a:t>
            </a:r>
            <a:r>
              <a:rPr lang="en-US" dirty="0" err="1"/>
              <a:t>R®olúTôm</a:t>
            </a:r>
            <a:r>
              <a:rPr lang="en-US" dirty="0"/>
              <a:t> </a:t>
            </a:r>
            <a:r>
              <a:rPr lang="en-US" dirty="0" err="1"/>
              <a:t>ûR¬Vm</a:t>
            </a:r>
            <a:r>
              <a:rPr lang="en-US" dirty="0"/>
              <a:t> </a:t>
            </a:r>
            <a:r>
              <a:rPr lang="en-US" dirty="0" err="1"/>
              <a:t>ùLôsúYôm</a:t>
            </a:r>
            <a:r>
              <a:rPr lang="en-US" dirty="0"/>
              <a:t> </a:t>
            </a:r>
            <a:r>
              <a:rPr lang="en-US" dirty="0" err="1"/>
              <a:t>N¬j§Wm</a:t>
            </a:r>
            <a:r>
              <a:rPr lang="en-US" dirty="0"/>
              <a:t> </a:t>
            </a:r>
            <a:r>
              <a:rPr lang="en-US" dirty="0" err="1"/>
              <a:t>Nôh</a:t>
            </a:r>
            <a:r>
              <a:rPr lang="en-US" dirty="0"/>
              <a:t>£ </a:t>
            </a:r>
            <a:r>
              <a:rPr lang="en-US" dirty="0" err="1"/>
              <a:t>áßm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8CBBF-E004-457D-BFCE-9969CFF594D1}"/>
              </a:ext>
            </a:extLst>
          </p:cNvPr>
          <p:cNvSpPr txBox="1"/>
          <p:nvPr/>
        </p:nvSpPr>
        <p:spPr>
          <a:xfrm>
            <a:off x="1793496" y="5368848"/>
            <a:ext cx="860500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CWjR</a:t>
            </a:r>
            <a:r>
              <a:rPr lang="en-US" dirty="0"/>
              <a:t> </a:t>
            </a:r>
            <a:r>
              <a:rPr lang="en-US" dirty="0" err="1"/>
              <a:t>Nôh£Ls</a:t>
            </a:r>
            <a:r>
              <a:rPr lang="en-US" dirty="0"/>
              <a:t> </a:t>
            </a:r>
            <a:r>
              <a:rPr lang="en-US" dirty="0" err="1"/>
              <a:t>SmªûP</a:t>
            </a:r>
            <a:r>
              <a:rPr lang="en-US" dirty="0"/>
              <a:t> </a:t>
            </a:r>
            <a:r>
              <a:rPr lang="en-US" dirty="0" err="1"/>
              <a:t>úRôu</a:t>
            </a:r>
            <a:r>
              <a:rPr lang="en-US" dirty="0"/>
              <a:t>± </a:t>
            </a:r>
            <a:r>
              <a:rPr lang="en-US" dirty="0" err="1"/>
              <a:t>SôRàdLôn</a:t>
            </a:r>
            <a:r>
              <a:rPr lang="en-US" dirty="0"/>
              <a:t> </a:t>
            </a:r>
            <a:r>
              <a:rPr lang="en-US" dirty="0" err="1"/>
              <a:t>U¥úYôm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30A73-7C48-4082-B976-8DBBBAA75578}"/>
              </a:ext>
            </a:extLst>
          </p:cNvPr>
          <p:cNvSpPr txBox="1"/>
          <p:nvPr/>
        </p:nvSpPr>
        <p:spPr>
          <a:xfrm>
            <a:off x="1747357" y="5368848"/>
            <a:ext cx="869728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¡±</a:t>
            </a:r>
            <a:r>
              <a:rPr lang="en-US" dirty="0" err="1"/>
              <a:t>vÕÜdLôn</a:t>
            </a:r>
            <a:r>
              <a:rPr lang="en-US" dirty="0"/>
              <a:t> </a:t>
            </a:r>
            <a:r>
              <a:rPr lang="en-US" dirty="0" err="1"/>
              <a:t>CZkRYo</a:t>
            </a:r>
            <a:r>
              <a:rPr lang="en-US" dirty="0"/>
              <a:t> </a:t>
            </a:r>
            <a:r>
              <a:rPr lang="en-US" dirty="0" err="1"/>
              <a:t>GYÚm</a:t>
            </a:r>
            <a:r>
              <a:rPr lang="en-US" dirty="0"/>
              <a:t> </a:t>
            </a:r>
            <a:r>
              <a:rPr lang="en-US" dirty="0" err="1"/>
              <a:t>R¬j§Wo</a:t>
            </a:r>
            <a:r>
              <a:rPr lang="en-US" dirty="0"/>
              <a:t> B]§</a:t>
            </a:r>
            <a:r>
              <a:rPr lang="en-US" dirty="0" err="1"/>
              <a:t>pûX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3FC2F-667B-4CED-B864-502611A3CB90}"/>
              </a:ext>
            </a:extLst>
          </p:cNvPr>
          <p:cNvSpPr txBox="1"/>
          <p:nvPr/>
        </p:nvSpPr>
        <p:spPr>
          <a:xfrm>
            <a:off x="487960" y="5377237"/>
            <a:ext cx="1121608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CWôw´V</a:t>
            </a:r>
            <a:r>
              <a:rPr lang="en-US" dirty="0"/>
              <a:t> </a:t>
            </a:r>
            <a:r>
              <a:rPr lang="en-US" dirty="0" err="1"/>
              <a:t>úUuûUdLôn</a:t>
            </a:r>
            <a:r>
              <a:rPr lang="en-US" dirty="0"/>
              <a:t> </a:t>
            </a:r>
            <a:r>
              <a:rPr lang="en-US" dirty="0" err="1"/>
              <a:t>LxPm</a:t>
            </a:r>
            <a:r>
              <a:rPr lang="en-US" dirty="0"/>
              <a:t> </a:t>
            </a:r>
            <a:r>
              <a:rPr lang="en-US" dirty="0" err="1"/>
              <a:t>AûPkúRôo</a:t>
            </a:r>
            <a:r>
              <a:rPr lang="en-US" dirty="0"/>
              <a:t> </a:t>
            </a:r>
            <a:r>
              <a:rPr lang="en-US" dirty="0" err="1"/>
              <a:t>SxPl</a:t>
            </a:r>
            <a:r>
              <a:rPr lang="en-US" dirty="0"/>
              <a:t> </a:t>
            </a:r>
            <a:r>
              <a:rPr lang="en-US" dirty="0" err="1"/>
              <a:t>ThP§pûX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1DDD2-DC94-4671-BB6B-4BCBE3203571}"/>
              </a:ext>
            </a:extLst>
          </p:cNvPr>
          <p:cNvSpPr txBox="1"/>
          <p:nvPr/>
        </p:nvSpPr>
        <p:spPr>
          <a:xfrm>
            <a:off x="2133250" y="5378007"/>
            <a:ext cx="79255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E«o ùTßÅo Juß áÓÅo</a:t>
            </a:r>
          </a:p>
          <a:p>
            <a:r>
              <a:rPr lang="en-US" dirty="0" err="1"/>
              <a:t>EXokR</a:t>
            </a:r>
            <a:r>
              <a:rPr lang="en-US" dirty="0"/>
              <a:t> </a:t>
            </a:r>
            <a:r>
              <a:rPr lang="en-US" dirty="0" err="1"/>
              <a:t>GÛm×Lú</a:t>
            </a:r>
            <a:r>
              <a:rPr lang="en-US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124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2020-10-04T01:56:36Z</dcterms:modified>
</cp:coreProperties>
</file>