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E78AC0D8-8C74-4505-822F-C95F4B43235B}"/>
    <pc:docChg chg="undo custSel delSld modSld">
      <pc:chgData name="Samson Christopher" userId="6a13b5f1e64a53ae" providerId="LiveId" clId="{E78AC0D8-8C74-4505-822F-C95F4B43235B}" dt="2020-10-04T02:09:19.310" v="714" actId="1035"/>
      <pc:docMkLst>
        <pc:docMk/>
      </pc:docMkLst>
      <pc:sldChg chg="del">
        <pc:chgData name="Samson Christopher" userId="6a13b5f1e64a53ae" providerId="LiveId" clId="{E78AC0D8-8C74-4505-822F-C95F4B43235B}" dt="2020-10-04T02:04:25.099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E78AC0D8-8C74-4505-822F-C95F4B43235B}" dt="2020-10-04T02:04:37.642" v="72" actId="1035"/>
        <pc:sldMkLst>
          <pc:docMk/>
          <pc:sldMk cId="1777894342" sldId="389"/>
        </pc:sldMkLst>
        <pc:spChg chg="add mod">
          <ac:chgData name="Samson Christopher" userId="6a13b5f1e64a53ae" providerId="LiveId" clId="{E78AC0D8-8C74-4505-822F-C95F4B43235B}" dt="2020-10-04T02:04:37.642" v="72" actId="1035"/>
          <ac:spMkLst>
            <pc:docMk/>
            <pc:sldMk cId="1777894342" sldId="389"/>
            <ac:spMk id="4" creationId="{69602819-A05E-4B68-9423-749212E529F9}"/>
          </ac:spMkLst>
        </pc:spChg>
      </pc:sldChg>
      <pc:sldChg chg="addSp modSp mod">
        <pc:chgData name="Samson Christopher" userId="6a13b5f1e64a53ae" providerId="LiveId" clId="{E78AC0D8-8C74-4505-822F-C95F4B43235B}" dt="2020-10-04T02:04:50.227" v="132" actId="1036"/>
        <pc:sldMkLst>
          <pc:docMk/>
          <pc:sldMk cId="850099564" sldId="390"/>
        </pc:sldMkLst>
        <pc:spChg chg="add mod">
          <ac:chgData name="Samson Christopher" userId="6a13b5f1e64a53ae" providerId="LiveId" clId="{E78AC0D8-8C74-4505-822F-C95F4B43235B}" dt="2020-10-04T02:04:50.227" v="132" actId="1036"/>
          <ac:spMkLst>
            <pc:docMk/>
            <pc:sldMk cId="850099564" sldId="390"/>
            <ac:spMk id="4" creationId="{BA152546-D8F6-412B-AA91-E6076A387A21}"/>
          </ac:spMkLst>
        </pc:spChg>
      </pc:sldChg>
      <pc:sldChg chg="addSp modSp mod">
        <pc:chgData name="Samson Christopher" userId="6a13b5f1e64a53ae" providerId="LiveId" clId="{E78AC0D8-8C74-4505-822F-C95F4B43235B}" dt="2020-10-04T02:05:23.097" v="210" actId="1035"/>
        <pc:sldMkLst>
          <pc:docMk/>
          <pc:sldMk cId="944968354" sldId="391"/>
        </pc:sldMkLst>
        <pc:spChg chg="add mod">
          <ac:chgData name="Samson Christopher" userId="6a13b5f1e64a53ae" providerId="LiveId" clId="{E78AC0D8-8C74-4505-822F-C95F4B43235B}" dt="2020-10-04T02:05:23.097" v="210" actId="1035"/>
          <ac:spMkLst>
            <pc:docMk/>
            <pc:sldMk cId="944968354" sldId="391"/>
            <ac:spMk id="4" creationId="{642DF76E-0C92-4D18-9AA6-8DADF4C8E317}"/>
          </ac:spMkLst>
        </pc:spChg>
      </pc:sldChg>
      <pc:sldChg chg="addSp delSp modSp del mod">
        <pc:chgData name="Samson Christopher" userId="6a13b5f1e64a53ae" providerId="LiveId" clId="{E78AC0D8-8C74-4505-822F-C95F4B43235B}" dt="2020-10-04T02:05:28.831" v="211" actId="47"/>
        <pc:sldMkLst>
          <pc:docMk/>
          <pc:sldMk cId="1414681237" sldId="392"/>
        </pc:sldMkLst>
        <pc:spChg chg="add del mod">
          <ac:chgData name="Samson Christopher" userId="6a13b5f1e64a53ae" providerId="LiveId" clId="{E78AC0D8-8C74-4505-822F-C95F4B43235B}" dt="2020-10-04T02:05:05.011" v="139"/>
          <ac:spMkLst>
            <pc:docMk/>
            <pc:sldMk cId="1414681237" sldId="392"/>
            <ac:spMk id="4" creationId="{97FC84E4-2E36-4E04-9DBA-FF7BF91CBEB8}"/>
          </ac:spMkLst>
        </pc:spChg>
      </pc:sldChg>
      <pc:sldChg chg="addSp modSp mod">
        <pc:chgData name="Samson Christopher" userId="6a13b5f1e64a53ae" providerId="LiveId" clId="{E78AC0D8-8C74-4505-822F-C95F4B43235B}" dt="2020-10-04T02:06:33.835" v="287" actId="1036"/>
        <pc:sldMkLst>
          <pc:docMk/>
          <pc:sldMk cId="4103851070" sldId="393"/>
        </pc:sldMkLst>
        <pc:spChg chg="add mod">
          <ac:chgData name="Samson Christopher" userId="6a13b5f1e64a53ae" providerId="LiveId" clId="{E78AC0D8-8C74-4505-822F-C95F4B43235B}" dt="2020-10-04T02:06:33.835" v="287" actId="1036"/>
          <ac:spMkLst>
            <pc:docMk/>
            <pc:sldMk cId="4103851070" sldId="393"/>
            <ac:spMk id="4" creationId="{4CF26DEC-66C7-4DEF-8D88-DD84A82A80C5}"/>
          </ac:spMkLst>
        </pc:spChg>
      </pc:sldChg>
      <pc:sldChg chg="addSp delSp modSp mod">
        <pc:chgData name="Samson Christopher" userId="6a13b5f1e64a53ae" providerId="LiveId" clId="{E78AC0D8-8C74-4505-822F-C95F4B43235B}" dt="2020-10-04T02:06:49.771" v="345" actId="1035"/>
        <pc:sldMkLst>
          <pc:docMk/>
          <pc:sldMk cId="659567130" sldId="394"/>
        </pc:sldMkLst>
        <pc:spChg chg="add del mod">
          <ac:chgData name="Samson Christopher" userId="6a13b5f1e64a53ae" providerId="LiveId" clId="{E78AC0D8-8C74-4505-822F-C95F4B43235B}" dt="2020-10-04T02:06:49.771" v="345" actId="1035"/>
          <ac:spMkLst>
            <pc:docMk/>
            <pc:sldMk cId="659567130" sldId="394"/>
            <ac:spMk id="4" creationId="{28DC7247-6BF3-456C-AC2E-E76E851035C0}"/>
          </ac:spMkLst>
        </pc:spChg>
      </pc:sldChg>
      <pc:sldChg chg="addSp modSp mod">
        <pc:chgData name="Samson Christopher" userId="6a13b5f1e64a53ae" providerId="LiveId" clId="{E78AC0D8-8C74-4505-822F-C95F4B43235B}" dt="2020-10-04T02:07:09.296" v="393" actId="1035"/>
        <pc:sldMkLst>
          <pc:docMk/>
          <pc:sldMk cId="859356432" sldId="395"/>
        </pc:sldMkLst>
        <pc:spChg chg="add mod">
          <ac:chgData name="Samson Christopher" userId="6a13b5f1e64a53ae" providerId="LiveId" clId="{E78AC0D8-8C74-4505-822F-C95F4B43235B}" dt="2020-10-04T02:07:09.296" v="393" actId="1035"/>
          <ac:spMkLst>
            <pc:docMk/>
            <pc:sldMk cId="859356432" sldId="395"/>
            <ac:spMk id="4" creationId="{767A279C-4C81-4BE1-BFBC-F3B6DC123E63}"/>
          </ac:spMkLst>
        </pc:spChg>
      </pc:sldChg>
      <pc:sldChg chg="addSp modSp mod">
        <pc:chgData name="Samson Christopher" userId="6a13b5f1e64a53ae" providerId="LiveId" clId="{E78AC0D8-8C74-4505-822F-C95F4B43235B}" dt="2020-10-04T02:09:19.310" v="714" actId="1035"/>
        <pc:sldMkLst>
          <pc:docMk/>
          <pc:sldMk cId="2025405914" sldId="396"/>
        </pc:sldMkLst>
        <pc:spChg chg="add mod">
          <ac:chgData name="Samson Christopher" userId="6a13b5f1e64a53ae" providerId="LiveId" clId="{E78AC0D8-8C74-4505-822F-C95F4B43235B}" dt="2020-10-04T02:09:19.310" v="714" actId="1035"/>
          <ac:spMkLst>
            <pc:docMk/>
            <pc:sldMk cId="2025405914" sldId="396"/>
            <ac:spMk id="4" creationId="{A11FDDA4-DF62-4BFE-BF1B-EDFEB12988C5}"/>
          </ac:spMkLst>
        </pc:spChg>
      </pc:sldChg>
      <pc:sldChg chg="addSp modSp mod">
        <pc:chgData name="Samson Christopher" userId="6a13b5f1e64a53ae" providerId="LiveId" clId="{E78AC0D8-8C74-4505-822F-C95F4B43235B}" dt="2020-10-04T02:09:12.964" v="667" actId="1035"/>
        <pc:sldMkLst>
          <pc:docMk/>
          <pc:sldMk cId="2940326978" sldId="397"/>
        </pc:sldMkLst>
        <pc:spChg chg="add mod">
          <ac:chgData name="Samson Christopher" userId="6a13b5f1e64a53ae" providerId="LiveId" clId="{E78AC0D8-8C74-4505-822F-C95F4B43235B}" dt="2020-10-04T02:09:12.964" v="667" actId="1035"/>
          <ac:spMkLst>
            <pc:docMk/>
            <pc:sldMk cId="2940326978" sldId="397"/>
            <ac:spMk id="4" creationId="{E5145B0B-8562-4BBA-9E1C-2831360A3F04}"/>
          </ac:spMkLst>
        </pc:spChg>
      </pc:sldChg>
      <pc:sldChg chg="addSp modSp mod">
        <pc:chgData name="Samson Christopher" userId="6a13b5f1e64a53ae" providerId="LiveId" clId="{E78AC0D8-8C74-4505-822F-C95F4B43235B}" dt="2020-10-04T02:09:06.971" v="623" actId="1036"/>
        <pc:sldMkLst>
          <pc:docMk/>
          <pc:sldMk cId="2964080828" sldId="398"/>
        </pc:sldMkLst>
        <pc:spChg chg="add mod">
          <ac:chgData name="Samson Christopher" userId="6a13b5f1e64a53ae" providerId="LiveId" clId="{E78AC0D8-8C74-4505-822F-C95F4B43235B}" dt="2020-10-04T02:09:06.971" v="623" actId="1036"/>
          <ac:spMkLst>
            <pc:docMk/>
            <pc:sldMk cId="2964080828" sldId="398"/>
            <ac:spMk id="4" creationId="{FF2D5E3C-87BF-4477-BF97-D3230C164E1C}"/>
          </ac:spMkLst>
        </pc:spChg>
      </pc:sldChg>
      <pc:sldChg chg="addSp modSp mod">
        <pc:chgData name="Samson Christopher" userId="6a13b5f1e64a53ae" providerId="LiveId" clId="{E78AC0D8-8C74-4505-822F-C95F4B43235B}" dt="2020-10-04T02:09:01.354" v="574" actId="1036"/>
        <pc:sldMkLst>
          <pc:docMk/>
          <pc:sldMk cId="1883622595" sldId="399"/>
        </pc:sldMkLst>
        <pc:spChg chg="add mod">
          <ac:chgData name="Samson Christopher" userId="6a13b5f1e64a53ae" providerId="LiveId" clId="{E78AC0D8-8C74-4505-822F-C95F4B43235B}" dt="2020-10-04T02:09:01.354" v="574" actId="1036"/>
          <ac:spMkLst>
            <pc:docMk/>
            <pc:sldMk cId="1883622595" sldId="399"/>
            <ac:spMk id="4" creationId="{32E7F0E0-9883-4779-9116-8D4D2CEAB23C}"/>
          </ac:spMkLst>
        </pc:spChg>
      </pc:sldChg>
      <pc:sldChg chg="addSp modSp mod">
        <pc:chgData name="Samson Christopher" userId="6a13b5f1e64a53ae" providerId="LiveId" clId="{E78AC0D8-8C74-4505-822F-C95F4B43235B}" dt="2020-10-04T02:08:55.479" v="521" actId="1035"/>
        <pc:sldMkLst>
          <pc:docMk/>
          <pc:sldMk cId="642142391" sldId="400"/>
        </pc:sldMkLst>
        <pc:spChg chg="add mod">
          <ac:chgData name="Samson Christopher" userId="6a13b5f1e64a53ae" providerId="LiveId" clId="{E78AC0D8-8C74-4505-822F-C95F4B43235B}" dt="2020-10-04T02:08:55.479" v="521" actId="1035"/>
          <ac:spMkLst>
            <pc:docMk/>
            <pc:sldMk cId="642142391" sldId="400"/>
            <ac:spMk id="4" creationId="{458DBD8E-0125-405C-A9AA-4CB815DEABFE}"/>
          </ac:spMkLst>
        </pc:spChg>
      </pc:sldChg>
      <pc:sldChg chg="addSp modSp mod">
        <pc:chgData name="Samson Christopher" userId="6a13b5f1e64a53ae" providerId="LiveId" clId="{E78AC0D8-8C74-4505-822F-C95F4B43235B}" dt="2020-10-04T02:08:48.539" v="466" actId="1035"/>
        <pc:sldMkLst>
          <pc:docMk/>
          <pc:sldMk cId="620554568" sldId="401"/>
        </pc:sldMkLst>
        <pc:spChg chg="add mod">
          <ac:chgData name="Samson Christopher" userId="6a13b5f1e64a53ae" providerId="LiveId" clId="{E78AC0D8-8C74-4505-822F-C95F4B43235B}" dt="2020-10-04T02:08:48.539" v="466" actId="1035"/>
          <ac:spMkLst>
            <pc:docMk/>
            <pc:sldMk cId="620554568" sldId="401"/>
            <ac:spMk id="4" creationId="{1C09A4AD-E178-4C5D-8E47-872465D21834}"/>
          </ac:spMkLst>
        </pc:spChg>
      </pc:sldChg>
      <pc:sldChg chg="del">
        <pc:chgData name="Samson Christopher" userId="6a13b5f1e64a53ae" providerId="LiveId" clId="{E78AC0D8-8C74-4505-822F-C95F4B43235B}" dt="2020-10-04T02:03:39.448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E78AC0D8-8C74-4505-822F-C95F4B43235B}" dt="2020-10-04T02:03:40.043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602819-A05E-4B68-9423-749212E529F9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Guû</a:t>
            </a:r>
            <a:r>
              <a:rPr lang="en-US" dirty="0"/>
              <a:t>]l </a:t>
            </a:r>
            <a:r>
              <a:rPr lang="en-US" dirty="0" err="1"/>
              <a:t>TXlTÓjÕ</a:t>
            </a:r>
            <a:r>
              <a:rPr lang="en-US" dirty="0"/>
              <a:t>¡\ ¡±</a:t>
            </a:r>
            <a:r>
              <a:rPr lang="en-US" dirty="0" err="1"/>
              <a:t>vÕ</a:t>
            </a:r>
            <a:r>
              <a:rPr lang="en-US" dirty="0"/>
              <a:t>®]</a:t>
            </a:r>
            <a:r>
              <a:rPr lang="en-US" dirty="0" err="1"/>
              <a:t>ôúX</a:t>
            </a:r>
            <a:r>
              <a:rPr lang="en-US" dirty="0"/>
              <a:t> </a:t>
            </a:r>
            <a:r>
              <a:rPr lang="en-US" dirty="0" err="1"/>
              <a:t>GpXôYtû</a:t>
            </a:r>
            <a:r>
              <a:rPr lang="en-US" dirty="0"/>
              <a:t>\</a:t>
            </a:r>
            <a:r>
              <a:rPr lang="en-US" dirty="0" err="1"/>
              <a:t>Ùm</a:t>
            </a:r>
            <a:r>
              <a:rPr lang="en-US" dirty="0"/>
              <a:t> </a:t>
            </a:r>
            <a:r>
              <a:rPr lang="en-US" dirty="0" err="1"/>
              <a:t>ùNnV</a:t>
            </a:r>
            <a:r>
              <a:rPr lang="en-US" dirty="0"/>
              <a:t> G]</a:t>
            </a:r>
            <a:r>
              <a:rPr lang="en-US" dirty="0" err="1"/>
              <a:t>dÏ</a:t>
            </a:r>
            <a:r>
              <a:rPr lang="en-US" dirty="0"/>
              <a:t> </a:t>
            </a:r>
            <a:r>
              <a:rPr lang="en-US" dirty="0" err="1"/>
              <a:t>ùTXàiÓ</a:t>
            </a:r>
            <a:r>
              <a:rPr lang="en-US" dirty="0"/>
              <a:t> (</a:t>
            </a:r>
            <a:r>
              <a:rPr lang="en-US" dirty="0" err="1"/>
              <a:t>Sôu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7F0E0-9883-4779-9116-8D4D2CEAB23C}"/>
              </a:ext>
            </a:extLst>
          </p:cNvPr>
          <p:cNvSpPr txBox="1"/>
          <p:nvPr/>
        </p:nvSpPr>
        <p:spPr>
          <a:xfrm>
            <a:off x="1768329" y="5377237"/>
            <a:ext cx="865534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 </a:t>
            </a:r>
            <a:r>
              <a:rPr lang="en-US" dirty="0" err="1"/>
              <a:t>CúVÑ</a:t>
            </a:r>
            <a:r>
              <a:rPr lang="en-US" dirty="0"/>
              <a:t> º</a:t>
            </a:r>
            <a:r>
              <a:rPr lang="en-US" dirty="0" err="1"/>
              <a:t>d¡Wm</a:t>
            </a:r>
            <a:r>
              <a:rPr lang="en-US" dirty="0"/>
              <a:t> </a:t>
            </a:r>
            <a:r>
              <a:rPr lang="en-US" dirty="0" err="1"/>
              <a:t>YÚYôúW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AYÚdLôLúY</a:t>
            </a:r>
            <a:r>
              <a:rPr lang="en-US" dirty="0"/>
              <a:t> </a:t>
            </a:r>
            <a:r>
              <a:rPr lang="en-US" dirty="0" err="1"/>
              <a:t>Lôj§ÚlúTu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DBD8E-0125-405C-A9AA-4CB815DEABFE}"/>
              </a:ext>
            </a:extLst>
          </p:cNvPr>
          <p:cNvSpPr txBox="1"/>
          <p:nvPr/>
        </p:nvSpPr>
        <p:spPr>
          <a:xfrm>
            <a:off x="3047301" y="5377237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AY]Yu ¡¬</a:t>
            </a:r>
            <a:r>
              <a:rPr lang="en-US" dirty="0" err="1"/>
              <a:t>ûV</a:t>
            </a:r>
            <a:r>
              <a:rPr lang="en-US" dirty="0"/>
              <a:t> </a:t>
            </a:r>
            <a:r>
              <a:rPr lang="en-US" dirty="0" err="1"/>
              <a:t>T¥úV</a:t>
            </a:r>
            <a:r>
              <a:rPr lang="en-US" dirty="0"/>
              <a:t> </a:t>
            </a:r>
            <a:r>
              <a:rPr lang="en-US" dirty="0" err="1"/>
              <a:t>AYWÚÞm</a:t>
            </a:r>
            <a:r>
              <a:rPr lang="en-US" dirty="0"/>
              <a:t> ©</a:t>
            </a:r>
            <a:r>
              <a:rPr lang="en-US" dirty="0" err="1"/>
              <a:t>W§TXû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9A4AD-E178-4C5D-8E47-872465D21834}"/>
              </a:ext>
            </a:extLst>
          </p:cNvPr>
          <p:cNvSpPr txBox="1"/>
          <p:nvPr/>
        </p:nvSpPr>
        <p:spPr>
          <a:xfrm>
            <a:off x="1835441" y="5377237"/>
            <a:ext cx="852111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BiPYo</a:t>
            </a:r>
            <a:r>
              <a:rPr lang="en-US" dirty="0"/>
              <a:t> </a:t>
            </a:r>
            <a:r>
              <a:rPr lang="en-US" dirty="0" err="1"/>
              <a:t>YÚmúTôÕ</a:t>
            </a:r>
            <a:r>
              <a:rPr lang="en-US" dirty="0"/>
              <a:t> </a:t>
            </a:r>
            <a:r>
              <a:rPr lang="en-US" dirty="0" err="1"/>
              <a:t>RmØPu</a:t>
            </a:r>
            <a:r>
              <a:rPr lang="en-US" dirty="0"/>
              <a:t> </a:t>
            </a:r>
            <a:r>
              <a:rPr lang="en-US" dirty="0" err="1"/>
              <a:t>ùLôiÓ</a:t>
            </a:r>
            <a:r>
              <a:rPr lang="en-US" dirty="0"/>
              <a:t> </a:t>
            </a:r>
            <a:r>
              <a:rPr lang="en-US" dirty="0" err="1"/>
              <a:t>YÚYôúW</a:t>
            </a:r>
            <a:r>
              <a:rPr lang="en-US" dirty="0"/>
              <a:t> (Gu)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52546-D8F6-412B-AA91-E6076A387A21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GkR</a:t>
            </a:r>
            <a:r>
              <a:rPr lang="en-US" dirty="0"/>
              <a:t> ¨</a:t>
            </a:r>
            <a:r>
              <a:rPr lang="en-US" dirty="0" err="1"/>
              <a:t>ûXûU«p</a:t>
            </a:r>
            <a:r>
              <a:rPr lang="en-US" dirty="0"/>
              <a:t> </a:t>
            </a:r>
            <a:r>
              <a:rPr lang="en-US" dirty="0" err="1"/>
              <a:t>CÚkRôÛm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U]</a:t>
            </a:r>
            <a:r>
              <a:rPr lang="en-US" dirty="0" err="1"/>
              <a:t>WmªVUôn</a:t>
            </a:r>
            <a:r>
              <a:rPr lang="en-US" dirty="0"/>
              <a:t> </a:t>
            </a:r>
            <a:r>
              <a:rPr lang="en-US" dirty="0" err="1"/>
              <a:t>CÚd¡uú</a:t>
            </a:r>
            <a:r>
              <a:rPr lang="en-US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2DF76E-0C92-4D18-9AA6-8DADF4C8E317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Th¥²VôL </a:t>
            </a:r>
            <a:r>
              <a:rPr lang="en-US" dirty="0" err="1"/>
              <a:t>CÚkRôÛm</a:t>
            </a:r>
            <a:r>
              <a:rPr lang="en-US" dirty="0"/>
              <a:t> </a:t>
            </a:r>
            <a:r>
              <a:rPr lang="en-US" dirty="0" err="1"/>
              <a:t>T¬éWQm</a:t>
            </a:r>
            <a:r>
              <a:rPr lang="en-US" dirty="0"/>
              <a:t> </a:t>
            </a:r>
            <a:r>
              <a:rPr lang="en-US" dirty="0" err="1"/>
              <a:t>AûPkRôÛm</a:t>
            </a:r>
            <a:endParaRPr lang="en-US" dirty="0"/>
          </a:p>
          <a:p>
            <a:r>
              <a:rPr lang="en-US" dirty="0" err="1"/>
              <a:t>Rôrk§ÚdLÜm</a:t>
            </a:r>
            <a:r>
              <a:rPr lang="en-US" dirty="0"/>
              <a:t> </a:t>
            </a:r>
            <a:r>
              <a:rPr lang="en-US" dirty="0" err="1"/>
              <a:t>Yôrk§ÚdLÜm</a:t>
            </a:r>
            <a:r>
              <a:rPr lang="en-US" dirty="0"/>
              <a:t> </a:t>
            </a:r>
            <a:r>
              <a:rPr lang="en-US" dirty="0" err="1"/>
              <a:t>úTô§dLlThúPu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F26DEC-66C7-4DEF-8D88-DD84A82A80C5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 </a:t>
            </a:r>
            <a:r>
              <a:rPr lang="en-US" dirty="0" err="1"/>
              <a:t>úRYu</a:t>
            </a:r>
            <a:r>
              <a:rPr lang="en-US" dirty="0"/>
              <a:t> </a:t>
            </a:r>
            <a:r>
              <a:rPr lang="en-US" dirty="0" err="1"/>
              <a:t>úVúLôYô</a:t>
            </a:r>
            <a:r>
              <a:rPr lang="en-US" dirty="0"/>
              <a:t> </a:t>
            </a:r>
            <a:r>
              <a:rPr lang="en-US" dirty="0" err="1"/>
              <a:t>DúW</a:t>
            </a:r>
            <a:r>
              <a:rPr lang="en-US" dirty="0"/>
              <a:t> </a:t>
            </a:r>
          </a:p>
          <a:p>
            <a:r>
              <a:rPr lang="en-US" dirty="0"/>
              <a:t>Gu </a:t>
            </a:r>
            <a:r>
              <a:rPr lang="en-US" dirty="0" err="1"/>
              <a:t>úRûY</a:t>
            </a:r>
            <a:r>
              <a:rPr lang="en-US" dirty="0"/>
              <a:t> </a:t>
            </a:r>
            <a:r>
              <a:rPr lang="en-US" dirty="0" err="1"/>
              <a:t>VôûYÙm</a:t>
            </a:r>
            <a:r>
              <a:rPr lang="en-US" dirty="0"/>
              <a:t> </a:t>
            </a:r>
            <a:r>
              <a:rPr lang="en-US" dirty="0" err="1"/>
              <a:t>RÚYôúW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DC7247-6BF3-456C-AC2E-E76E851035C0}"/>
              </a:ext>
            </a:extLst>
          </p:cNvPr>
          <p:cNvSpPr txBox="1"/>
          <p:nvPr/>
        </p:nvSpPr>
        <p:spPr>
          <a:xfrm>
            <a:off x="2309419" y="5377237"/>
            <a:ext cx="757316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RUÕ </a:t>
            </a:r>
            <a:r>
              <a:rPr lang="en-US" dirty="0" err="1"/>
              <a:t>IÑY¬Vj§u</a:t>
            </a:r>
            <a:r>
              <a:rPr lang="en-US" dirty="0"/>
              <a:t> </a:t>
            </a:r>
            <a:r>
              <a:rPr lang="en-US" dirty="0" err="1"/>
              <a:t>T¥úV</a:t>
            </a:r>
            <a:r>
              <a:rPr lang="en-US" dirty="0"/>
              <a:t> G]Õ </a:t>
            </a:r>
            <a:r>
              <a:rPr lang="en-US" dirty="0" err="1"/>
              <a:t>Ïû</a:t>
            </a:r>
            <a:r>
              <a:rPr lang="en-US" dirty="0"/>
              <a:t>\</a:t>
            </a:r>
            <a:r>
              <a:rPr lang="en-US" dirty="0" err="1"/>
              <a:t>ûY</a:t>
            </a:r>
            <a:r>
              <a:rPr lang="en-US" dirty="0"/>
              <a:t> ¨û\</a:t>
            </a:r>
            <a:r>
              <a:rPr lang="en-US" dirty="0" err="1"/>
              <a:t>YôdÏm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A279C-4C81-4BE1-BFBC-F3B6DC123E63}"/>
              </a:ext>
            </a:extLst>
          </p:cNvPr>
          <p:cNvSpPr txBox="1"/>
          <p:nvPr/>
        </p:nvSpPr>
        <p:spPr>
          <a:xfrm>
            <a:off x="1629911" y="5368847"/>
            <a:ext cx="893217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CúVÑûY</a:t>
            </a:r>
            <a:r>
              <a:rPr lang="en-US" dirty="0"/>
              <a:t> ®</a:t>
            </a:r>
            <a:r>
              <a:rPr lang="en-US" dirty="0" err="1"/>
              <a:t>ÑYô£lúTu</a:t>
            </a:r>
            <a:r>
              <a:rPr lang="en-US" dirty="0"/>
              <a:t> </a:t>
            </a:r>
          </a:p>
          <a:p>
            <a:r>
              <a:rPr lang="en-US" dirty="0" err="1"/>
              <a:t>úRY</a:t>
            </a:r>
            <a:r>
              <a:rPr lang="en-US" dirty="0"/>
              <a:t> </a:t>
            </a:r>
            <a:r>
              <a:rPr lang="en-US" dirty="0" err="1"/>
              <a:t>U¡ûUûVd</a:t>
            </a:r>
            <a:r>
              <a:rPr lang="en-US" dirty="0"/>
              <a:t> </a:t>
            </a:r>
            <a:r>
              <a:rPr lang="en-US" dirty="0" err="1"/>
              <a:t>LôiúTu</a:t>
            </a:r>
            <a:r>
              <a:rPr lang="en-US" dirty="0"/>
              <a:t> (</a:t>
            </a:r>
            <a:r>
              <a:rPr lang="en-US" dirty="0" err="1"/>
              <a:t>Sôu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FDDA4-DF62-4BFE-BF1B-EDFEB12988C5}"/>
              </a:ext>
            </a:extLst>
          </p:cNvPr>
          <p:cNvSpPr txBox="1"/>
          <p:nvPr/>
        </p:nvSpPr>
        <p:spPr>
          <a:xfrm>
            <a:off x="1789301" y="5377237"/>
            <a:ext cx="861339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CúVÑûY</a:t>
            </a:r>
            <a:r>
              <a:rPr lang="en-US" dirty="0"/>
              <a:t> ªL </a:t>
            </a:r>
            <a:r>
              <a:rPr lang="en-US" dirty="0" err="1"/>
              <a:t>úS£d¡ú</a:t>
            </a:r>
            <a:r>
              <a:rPr lang="en-US" dirty="0"/>
              <a:t>\u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AYÚdLôLúY</a:t>
            </a:r>
            <a:r>
              <a:rPr lang="en-US" dirty="0"/>
              <a:t> </a:t>
            </a:r>
            <a:r>
              <a:rPr lang="en-US" dirty="0" err="1"/>
              <a:t>Ë®d¡ú</a:t>
            </a:r>
            <a:r>
              <a:rPr lang="en-US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45B0B-8562-4BBA-9E1C-2831360A3F04}"/>
              </a:ext>
            </a:extLst>
          </p:cNvPr>
          <p:cNvSpPr txBox="1"/>
          <p:nvPr/>
        </p:nvSpPr>
        <p:spPr>
          <a:xfrm>
            <a:off x="2158417" y="5377237"/>
            <a:ext cx="787516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Aú</a:t>
            </a:r>
            <a:r>
              <a:rPr lang="en-US" dirty="0"/>
              <a:t>]L </a:t>
            </a:r>
            <a:r>
              <a:rPr lang="en-US" dirty="0" err="1"/>
              <a:t>G§ol×Ls</a:t>
            </a:r>
            <a:r>
              <a:rPr lang="en-US" dirty="0"/>
              <a:t> </a:t>
            </a:r>
            <a:r>
              <a:rPr lang="en-US" dirty="0" err="1"/>
              <a:t>Uj</a:t>
            </a:r>
            <a:r>
              <a:rPr lang="en-US" dirty="0"/>
              <a:t>§«</a:t>
            </a:r>
            <a:r>
              <a:rPr lang="en-US" dirty="0" err="1"/>
              <a:t>Ûm</a:t>
            </a:r>
            <a:r>
              <a:rPr lang="en-US" dirty="0"/>
              <a:t> </a:t>
            </a:r>
            <a:r>
              <a:rPr lang="en-US" dirty="0" err="1"/>
              <a:t>U¡ûU</a:t>
            </a:r>
            <a:r>
              <a:rPr lang="en-US" dirty="0"/>
              <a:t> </a:t>
            </a:r>
            <a:r>
              <a:rPr lang="en-US" dirty="0" err="1"/>
              <a:t>F¯Vm</a:t>
            </a:r>
            <a:r>
              <a:rPr lang="en-US" dirty="0"/>
              <a:t> </a:t>
            </a:r>
            <a:r>
              <a:rPr lang="en-US" dirty="0" err="1"/>
              <a:t>ùNn§ÓúYu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2D5E3C-87BF-4477-BF97-D3230C164E1C}"/>
              </a:ext>
            </a:extLst>
          </p:cNvPr>
          <p:cNvSpPr txBox="1"/>
          <p:nvPr/>
        </p:nvSpPr>
        <p:spPr>
          <a:xfrm>
            <a:off x="1280719" y="5377238"/>
            <a:ext cx="963056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AûZjRYo</a:t>
            </a:r>
            <a:r>
              <a:rPr lang="en-US" dirty="0"/>
              <a:t> </a:t>
            </a:r>
            <a:r>
              <a:rPr lang="en-US" dirty="0" err="1"/>
              <a:t>EiûUÙs</a:t>
            </a:r>
            <a:r>
              <a:rPr lang="en-US" dirty="0"/>
              <a:t>[</a:t>
            </a:r>
            <a:r>
              <a:rPr lang="en-US" dirty="0" err="1"/>
              <a:t>Yo</a:t>
            </a:r>
            <a:r>
              <a:rPr lang="en-US" dirty="0"/>
              <a:t> Gu </a:t>
            </a:r>
            <a:r>
              <a:rPr lang="en-US" dirty="0" err="1"/>
              <a:t>ThNm</a:t>
            </a:r>
            <a:r>
              <a:rPr lang="en-US" dirty="0"/>
              <a:t> ¨</a:t>
            </a:r>
            <a:r>
              <a:rPr lang="en-US" dirty="0" err="1"/>
              <a:t>tTôo</a:t>
            </a:r>
            <a:r>
              <a:rPr lang="en-US" dirty="0"/>
              <a:t> (</a:t>
            </a:r>
            <a:r>
              <a:rPr lang="en-US" dirty="0" err="1"/>
              <a:t>CúVÑ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178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61</cp:revision>
  <dcterms:created xsi:type="dcterms:W3CDTF">2019-11-02T16:27:41Z</dcterms:created>
  <dcterms:modified xsi:type="dcterms:W3CDTF">2020-10-04T02:09:24Z</dcterms:modified>
</cp:coreProperties>
</file>