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95BAE2DA-A86B-4FEC-B169-0C181F38707C}"/>
    <pc:docChg chg="delSld modSld">
      <pc:chgData name="Samson Christopher" userId="6a13b5f1e64a53ae" providerId="LiveId" clId="{95BAE2DA-A86B-4FEC-B169-0C181F38707C}" dt="2020-10-04T02:25:09.146" v="573" actId="1035"/>
      <pc:docMkLst>
        <pc:docMk/>
      </pc:docMkLst>
      <pc:sldChg chg="del">
        <pc:chgData name="Samson Christopher" userId="6a13b5f1e64a53ae" providerId="LiveId" clId="{95BAE2DA-A86B-4FEC-B169-0C181F38707C}" dt="2020-10-04T02:16:43.67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5BAE2DA-A86B-4FEC-B169-0C181F38707C}" dt="2020-10-04T02:25:09.146" v="573" actId="1035"/>
        <pc:sldMkLst>
          <pc:docMk/>
          <pc:sldMk cId="1777894342" sldId="389"/>
        </pc:sldMkLst>
        <pc:spChg chg="add mod">
          <ac:chgData name="Samson Christopher" userId="6a13b5f1e64a53ae" providerId="LiveId" clId="{95BAE2DA-A86B-4FEC-B169-0C181F38707C}" dt="2020-10-04T02:25:09.146" v="573" actId="1035"/>
          <ac:spMkLst>
            <pc:docMk/>
            <pc:sldMk cId="1777894342" sldId="389"/>
            <ac:spMk id="4" creationId="{90F77486-5447-47F2-A486-9E4BD4F60AEF}"/>
          </ac:spMkLst>
        </pc:spChg>
      </pc:sldChg>
      <pc:sldChg chg="addSp modSp mod">
        <pc:chgData name="Samson Christopher" userId="6a13b5f1e64a53ae" providerId="LiveId" clId="{95BAE2DA-A86B-4FEC-B169-0C181F38707C}" dt="2020-10-04T02:24:13.518" v="524" actId="1035"/>
        <pc:sldMkLst>
          <pc:docMk/>
          <pc:sldMk cId="850099564" sldId="390"/>
        </pc:sldMkLst>
        <pc:spChg chg="add mod">
          <ac:chgData name="Samson Christopher" userId="6a13b5f1e64a53ae" providerId="LiveId" clId="{95BAE2DA-A86B-4FEC-B169-0C181F38707C}" dt="2020-10-04T02:24:13.518" v="524" actId="1035"/>
          <ac:spMkLst>
            <pc:docMk/>
            <pc:sldMk cId="850099564" sldId="390"/>
            <ac:spMk id="4" creationId="{39A0DBCA-7DE5-49F3-BB89-FD4E2087AE42}"/>
          </ac:spMkLst>
        </pc:spChg>
      </pc:sldChg>
      <pc:sldChg chg="addSp modSp mod">
        <pc:chgData name="Samson Christopher" userId="6a13b5f1e64a53ae" providerId="LiveId" clId="{95BAE2DA-A86B-4FEC-B169-0C181F38707C}" dt="2020-10-04T02:24:07.788" v="480" actId="1036"/>
        <pc:sldMkLst>
          <pc:docMk/>
          <pc:sldMk cId="944968354" sldId="391"/>
        </pc:sldMkLst>
        <pc:spChg chg="add mod">
          <ac:chgData name="Samson Christopher" userId="6a13b5f1e64a53ae" providerId="LiveId" clId="{95BAE2DA-A86B-4FEC-B169-0C181F38707C}" dt="2020-10-04T02:24:07.788" v="480" actId="1036"/>
          <ac:spMkLst>
            <pc:docMk/>
            <pc:sldMk cId="944968354" sldId="391"/>
            <ac:spMk id="4" creationId="{44B6EA20-044A-42AD-B5B2-BD2CCF8F97A2}"/>
          </ac:spMkLst>
        </pc:spChg>
      </pc:sldChg>
      <pc:sldChg chg="addSp modSp mod">
        <pc:chgData name="Samson Christopher" userId="6a13b5f1e64a53ae" providerId="LiveId" clId="{95BAE2DA-A86B-4FEC-B169-0C181F38707C}" dt="2020-10-04T02:23:54.832" v="424" actId="1036"/>
        <pc:sldMkLst>
          <pc:docMk/>
          <pc:sldMk cId="1414681237" sldId="392"/>
        </pc:sldMkLst>
        <pc:spChg chg="add mod">
          <ac:chgData name="Samson Christopher" userId="6a13b5f1e64a53ae" providerId="LiveId" clId="{95BAE2DA-A86B-4FEC-B169-0C181F38707C}" dt="2020-10-04T02:23:54.832" v="424" actId="1036"/>
          <ac:spMkLst>
            <pc:docMk/>
            <pc:sldMk cId="1414681237" sldId="392"/>
            <ac:spMk id="4" creationId="{32F43A4A-B9D7-4423-83C6-9EC691CBE0A8}"/>
          </ac:spMkLst>
        </pc:spChg>
      </pc:sldChg>
      <pc:sldChg chg="addSp modSp mod">
        <pc:chgData name="Samson Christopher" userId="6a13b5f1e64a53ae" providerId="LiveId" clId="{95BAE2DA-A86B-4FEC-B169-0C181F38707C}" dt="2020-10-04T02:23:48.330" v="373" actId="1035"/>
        <pc:sldMkLst>
          <pc:docMk/>
          <pc:sldMk cId="4103851070" sldId="393"/>
        </pc:sldMkLst>
        <pc:spChg chg="add mod">
          <ac:chgData name="Samson Christopher" userId="6a13b5f1e64a53ae" providerId="LiveId" clId="{95BAE2DA-A86B-4FEC-B169-0C181F38707C}" dt="2020-10-04T02:23:48.330" v="373" actId="1035"/>
          <ac:spMkLst>
            <pc:docMk/>
            <pc:sldMk cId="4103851070" sldId="393"/>
            <ac:spMk id="4" creationId="{3E39A4FE-21BF-401F-ABBD-B94993C1456C}"/>
          </ac:spMkLst>
        </pc:spChg>
      </pc:sldChg>
      <pc:sldChg chg="addSp modSp mod">
        <pc:chgData name="Samson Christopher" userId="6a13b5f1e64a53ae" providerId="LiveId" clId="{95BAE2DA-A86B-4FEC-B169-0C181F38707C}" dt="2020-10-04T02:23:40.599" v="323" actId="1036"/>
        <pc:sldMkLst>
          <pc:docMk/>
          <pc:sldMk cId="659567130" sldId="394"/>
        </pc:sldMkLst>
        <pc:spChg chg="add mod">
          <ac:chgData name="Samson Christopher" userId="6a13b5f1e64a53ae" providerId="LiveId" clId="{95BAE2DA-A86B-4FEC-B169-0C181F38707C}" dt="2020-10-04T02:23:40.599" v="323" actId="1036"/>
          <ac:spMkLst>
            <pc:docMk/>
            <pc:sldMk cId="659567130" sldId="394"/>
            <ac:spMk id="4" creationId="{2C9D351D-06A8-4153-996A-932708F5D8D4}"/>
          </ac:spMkLst>
        </pc:spChg>
      </pc:sldChg>
      <pc:sldChg chg="addSp modSp mod">
        <pc:chgData name="Samson Christopher" userId="6a13b5f1e64a53ae" providerId="LiveId" clId="{95BAE2DA-A86B-4FEC-B169-0C181F38707C}" dt="2020-10-04T02:21:12.864" v="272" actId="1036"/>
        <pc:sldMkLst>
          <pc:docMk/>
          <pc:sldMk cId="859356432" sldId="395"/>
        </pc:sldMkLst>
        <pc:spChg chg="add mod">
          <ac:chgData name="Samson Christopher" userId="6a13b5f1e64a53ae" providerId="LiveId" clId="{95BAE2DA-A86B-4FEC-B169-0C181F38707C}" dt="2020-10-04T02:21:12.864" v="272" actId="1036"/>
          <ac:spMkLst>
            <pc:docMk/>
            <pc:sldMk cId="859356432" sldId="395"/>
            <ac:spMk id="4" creationId="{43B457EA-FA07-4D61-98CB-C979D74A358D}"/>
          </ac:spMkLst>
        </pc:spChg>
      </pc:sldChg>
      <pc:sldChg chg="addSp modSp mod">
        <pc:chgData name="Samson Christopher" userId="6a13b5f1e64a53ae" providerId="LiveId" clId="{95BAE2DA-A86B-4FEC-B169-0C181F38707C}" dt="2020-10-04T02:21:06.651" v="220" actId="1035"/>
        <pc:sldMkLst>
          <pc:docMk/>
          <pc:sldMk cId="2025405914" sldId="396"/>
        </pc:sldMkLst>
        <pc:spChg chg="add mod">
          <ac:chgData name="Samson Christopher" userId="6a13b5f1e64a53ae" providerId="LiveId" clId="{95BAE2DA-A86B-4FEC-B169-0C181F38707C}" dt="2020-10-04T02:21:06.651" v="220" actId="1035"/>
          <ac:spMkLst>
            <pc:docMk/>
            <pc:sldMk cId="2025405914" sldId="396"/>
            <ac:spMk id="4" creationId="{0376875E-3BD5-4A81-AD2B-FFE1D6800CC1}"/>
          </ac:spMkLst>
        </pc:spChg>
      </pc:sldChg>
      <pc:sldChg chg="addSp modSp mod">
        <pc:chgData name="Samson Christopher" userId="6a13b5f1e64a53ae" providerId="LiveId" clId="{95BAE2DA-A86B-4FEC-B169-0C181F38707C}" dt="2020-10-04T02:21:00.399" v="168" actId="1035"/>
        <pc:sldMkLst>
          <pc:docMk/>
          <pc:sldMk cId="2940326978" sldId="397"/>
        </pc:sldMkLst>
        <pc:spChg chg="add mod">
          <ac:chgData name="Samson Christopher" userId="6a13b5f1e64a53ae" providerId="LiveId" clId="{95BAE2DA-A86B-4FEC-B169-0C181F38707C}" dt="2020-10-04T02:21:00.399" v="168" actId="1035"/>
          <ac:spMkLst>
            <pc:docMk/>
            <pc:sldMk cId="2940326978" sldId="397"/>
            <ac:spMk id="4" creationId="{8719A9D4-EA29-46EF-A718-9017BF046254}"/>
          </ac:spMkLst>
        </pc:spChg>
      </pc:sldChg>
      <pc:sldChg chg="addSp modSp mod">
        <pc:chgData name="Samson Christopher" userId="6a13b5f1e64a53ae" providerId="LiveId" clId="{95BAE2DA-A86B-4FEC-B169-0C181F38707C}" dt="2020-10-04T02:20:54.713" v="122" actId="1036"/>
        <pc:sldMkLst>
          <pc:docMk/>
          <pc:sldMk cId="2964080828" sldId="398"/>
        </pc:sldMkLst>
        <pc:spChg chg="add mod">
          <ac:chgData name="Samson Christopher" userId="6a13b5f1e64a53ae" providerId="LiveId" clId="{95BAE2DA-A86B-4FEC-B169-0C181F38707C}" dt="2020-10-04T02:20:54.713" v="122" actId="1036"/>
          <ac:spMkLst>
            <pc:docMk/>
            <pc:sldMk cId="2964080828" sldId="398"/>
            <ac:spMk id="4" creationId="{694E12F1-808E-449D-B866-B027828E4291}"/>
          </ac:spMkLst>
        </pc:spChg>
      </pc:sldChg>
      <pc:sldChg chg="del">
        <pc:chgData name="Samson Christopher" userId="6a13b5f1e64a53ae" providerId="LiveId" clId="{95BAE2DA-A86B-4FEC-B169-0C181F38707C}" dt="2020-10-04T02:16:34.097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95BAE2DA-A86B-4FEC-B169-0C181F38707C}" dt="2020-10-04T02:16:34.49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95BAE2DA-A86B-4FEC-B169-0C181F38707C}" dt="2020-10-04T02:16:35.42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5BAE2DA-A86B-4FEC-B169-0C181F38707C}" dt="2020-10-04T02:16:35.90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5BAE2DA-A86B-4FEC-B169-0C181F38707C}" dt="2020-10-04T02:16:36.350" v="14" actId="47"/>
        <pc:sldMkLst>
          <pc:docMk/>
          <pc:sldMk cId="2376098714" sldId="4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77486-5447-47F2-A486-9E4BD4F60AEF}"/>
              </a:ext>
            </a:extLst>
          </p:cNvPr>
          <p:cNvSpPr txBox="1"/>
          <p:nvPr/>
        </p:nvSpPr>
        <p:spPr>
          <a:xfrm>
            <a:off x="2014756" y="5377237"/>
            <a:ext cx="81624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AZLôn</a:t>
            </a:r>
            <a:r>
              <a:rPr lang="en-US" dirty="0"/>
              <a:t> ¨</a:t>
            </a:r>
            <a:r>
              <a:rPr lang="en-US" dirty="0" err="1"/>
              <a:t>tÏm</a:t>
            </a:r>
            <a:r>
              <a:rPr lang="en-US" dirty="0"/>
              <a:t> </a:t>
            </a:r>
            <a:r>
              <a:rPr lang="en-US" dirty="0" err="1"/>
              <a:t>Vôo</a:t>
            </a:r>
            <a:r>
              <a:rPr lang="en-US" dirty="0"/>
              <a:t> </a:t>
            </a:r>
            <a:r>
              <a:rPr lang="en-US" dirty="0" err="1"/>
              <a:t>CYoLs</a:t>
            </a:r>
            <a:r>
              <a:rPr lang="en-US" dirty="0"/>
              <a:t> §W[</a:t>
            </a:r>
            <a:r>
              <a:rPr lang="en-US" dirty="0" err="1"/>
              <a:t>ôn</a:t>
            </a:r>
            <a:r>
              <a:rPr lang="en-US" dirty="0"/>
              <a:t> ¨</a:t>
            </a:r>
            <a:r>
              <a:rPr lang="en-US" dirty="0" err="1"/>
              <a:t>tÏm</a:t>
            </a:r>
            <a:r>
              <a:rPr lang="en-US" dirty="0"/>
              <a:t> </a:t>
            </a:r>
            <a:r>
              <a:rPr lang="en-US" dirty="0" err="1"/>
              <a:t>Vôo</a:t>
            </a:r>
            <a:r>
              <a:rPr lang="en-US" dirty="0"/>
              <a:t> </a:t>
            </a:r>
            <a:r>
              <a:rPr lang="en-US" dirty="0" err="1"/>
              <a:t>CYoLs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E12F1-808E-449D-B866-B027828E4291}"/>
              </a:ext>
            </a:extLst>
          </p:cNvPr>
          <p:cNvSpPr txBox="1"/>
          <p:nvPr/>
        </p:nvSpPr>
        <p:spPr>
          <a:xfrm>
            <a:off x="1604744" y="5377237"/>
            <a:ext cx="89825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L]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YpXûU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EmØûPVúR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0DBCA-7DE5-49F3-BB89-FD4E2087AE42}"/>
              </a:ext>
            </a:extLst>
          </p:cNvPr>
          <p:cNvSpPr txBox="1"/>
          <p:nvPr/>
        </p:nvSpPr>
        <p:spPr>
          <a:xfrm>
            <a:off x="462792" y="5377237"/>
            <a:ext cx="112664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úNû</a:t>
            </a:r>
            <a:r>
              <a:rPr lang="en-US" dirty="0"/>
              <a:t>]j </a:t>
            </a:r>
            <a:r>
              <a:rPr lang="en-US" dirty="0" err="1"/>
              <a:t>RûXYWôm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úTôoL</a:t>
            </a:r>
            <a:r>
              <a:rPr lang="en-US" dirty="0"/>
              <a:t>[</a:t>
            </a:r>
            <a:r>
              <a:rPr lang="en-US" dirty="0" err="1"/>
              <a:t>j§p</a:t>
            </a:r>
            <a:r>
              <a:rPr lang="en-US" dirty="0"/>
              <a:t> </a:t>
            </a:r>
            <a:r>
              <a:rPr lang="en-US" dirty="0" err="1"/>
              <a:t>AZLôn</a:t>
            </a:r>
            <a:r>
              <a:rPr lang="en-US" dirty="0"/>
              <a:t> ¨</a:t>
            </a:r>
            <a:r>
              <a:rPr lang="en-US" dirty="0" err="1"/>
              <a:t>tÏm</a:t>
            </a:r>
            <a:r>
              <a:rPr lang="en-US" dirty="0"/>
              <a:t> </a:t>
            </a:r>
            <a:r>
              <a:rPr lang="en-US" dirty="0" err="1"/>
              <a:t>Vô¬YoLs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6EA20-044A-42AD-B5B2-BD2CCF8F97A2}"/>
              </a:ext>
            </a:extLst>
          </p:cNvPr>
          <p:cNvSpPr txBox="1"/>
          <p:nvPr/>
        </p:nvSpPr>
        <p:spPr>
          <a:xfrm>
            <a:off x="1705412" y="5377236"/>
            <a:ext cx="87811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GpXô</a:t>
            </a:r>
            <a:r>
              <a:rPr lang="en-US" dirty="0"/>
              <a:t> _</a:t>
            </a:r>
            <a:r>
              <a:rPr lang="en-US" dirty="0" err="1"/>
              <a:t>ô§Vôo</a:t>
            </a:r>
            <a:r>
              <a:rPr lang="en-US" dirty="0"/>
              <a:t> </a:t>
            </a:r>
            <a:r>
              <a:rPr lang="en-US" dirty="0" err="1"/>
              <a:t>GpXô</a:t>
            </a:r>
            <a:r>
              <a:rPr lang="en-US" dirty="0"/>
              <a:t> </a:t>
            </a:r>
            <a:r>
              <a:rPr lang="en-US" dirty="0" err="1"/>
              <a:t>úLôj§Wm</a:t>
            </a:r>
            <a:r>
              <a:rPr lang="en-US" dirty="0"/>
              <a:t> </a:t>
            </a:r>
            <a:r>
              <a:rPr lang="en-US" dirty="0" err="1"/>
              <a:t>GpXô</a:t>
            </a:r>
            <a:r>
              <a:rPr lang="en-US" dirty="0"/>
              <a:t> </a:t>
            </a:r>
            <a:r>
              <a:rPr lang="en-US" dirty="0" err="1"/>
              <a:t>ùUô¯Ùm</a:t>
            </a:r>
            <a:r>
              <a:rPr lang="en-US" dirty="0"/>
              <a:t> </a:t>
            </a:r>
            <a:r>
              <a:rPr lang="en-US" dirty="0" err="1"/>
              <a:t>úTÑm</a:t>
            </a:r>
            <a:r>
              <a:rPr lang="en-US" dirty="0"/>
              <a:t> </a:t>
            </a:r>
            <a:r>
              <a:rPr lang="en-US" dirty="0" err="1"/>
              <a:t>UdL</a:t>
            </a:r>
            <a:r>
              <a:rPr lang="en-US" dirty="0"/>
              <a:t>[</a:t>
            </a:r>
            <a:r>
              <a:rPr lang="en-US" dirty="0" err="1"/>
              <a:t>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43A4A-B9D7-4423-83C6-9EC691CBE0A8}"/>
              </a:ext>
            </a:extLst>
          </p:cNvPr>
          <p:cNvSpPr txBox="1"/>
          <p:nvPr/>
        </p:nvSpPr>
        <p:spPr>
          <a:xfrm>
            <a:off x="1692828" y="5377236"/>
            <a:ext cx="880634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ÛûY«u</a:t>
            </a:r>
            <a:r>
              <a:rPr lang="en-US" dirty="0"/>
              <a:t> ¸r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CWjRjRôp</a:t>
            </a:r>
            <a:r>
              <a:rPr lang="en-US" dirty="0"/>
              <a:t> ºo </a:t>
            </a:r>
            <a:r>
              <a:rPr lang="en-US" dirty="0" err="1"/>
              <a:t>úTôWôhPm</a:t>
            </a:r>
            <a:r>
              <a:rPr lang="en-US" dirty="0"/>
              <a:t> </a:t>
            </a:r>
            <a:r>
              <a:rPr lang="en-US" dirty="0" err="1"/>
              <a:t>ùNnÕ</a:t>
            </a:r>
            <a:r>
              <a:rPr lang="en-US" dirty="0"/>
              <a:t> </a:t>
            </a:r>
            <a:r>
              <a:rPr lang="en-US" dirty="0" err="1"/>
              <a:t>Ø¥júRôo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9A4FE-21BF-401F-ABBD-B94993C1456C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ùYsû</a:t>
            </a:r>
            <a:r>
              <a:rPr lang="en-US" dirty="0"/>
              <a:t>[ </a:t>
            </a:r>
            <a:r>
              <a:rPr lang="en-US" dirty="0" err="1"/>
              <a:t>Ae¡ûV</a:t>
            </a:r>
            <a:r>
              <a:rPr lang="en-US" dirty="0"/>
              <a:t> </a:t>
            </a:r>
            <a:r>
              <a:rPr lang="en-US" dirty="0" err="1"/>
              <a:t>R¬jÕd</a:t>
            </a:r>
            <a:r>
              <a:rPr lang="en-US" dirty="0"/>
              <a:t> </a:t>
            </a:r>
            <a:r>
              <a:rPr lang="en-US" dirty="0" err="1"/>
              <a:t>ùLôiÓ</a:t>
            </a:r>
            <a:r>
              <a:rPr lang="en-US" dirty="0"/>
              <a:t> </a:t>
            </a:r>
            <a:r>
              <a:rPr lang="en-US" dirty="0" err="1"/>
              <a:t>ùYsû</a:t>
            </a:r>
            <a:r>
              <a:rPr lang="en-US" dirty="0"/>
              <a:t>[ </a:t>
            </a:r>
            <a:r>
              <a:rPr lang="en-US" dirty="0" err="1"/>
              <a:t>ÏÚjRôm</a:t>
            </a:r>
            <a:r>
              <a:rPr lang="en-US" dirty="0"/>
              <a:t> </a:t>
            </a:r>
            <a:r>
              <a:rPr lang="en-US" dirty="0" err="1"/>
              <a:t>KûXl</a:t>
            </a:r>
            <a:r>
              <a:rPr lang="en-US" dirty="0"/>
              <a:t> ©¥</a:t>
            </a:r>
            <a:r>
              <a:rPr lang="en-US" dirty="0" err="1"/>
              <a:t>jÕ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D351D-06A8-4153-996A-932708F5D8D4}"/>
              </a:ext>
            </a:extLst>
          </p:cNvPr>
          <p:cNvSpPr txBox="1"/>
          <p:nvPr/>
        </p:nvSpPr>
        <p:spPr>
          <a:xfrm>
            <a:off x="1717995" y="5385626"/>
            <a:ext cx="87560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BolT¬lTôo</a:t>
            </a:r>
            <a:r>
              <a:rPr lang="en-US" dirty="0"/>
              <a:t> £</a:t>
            </a:r>
            <a:r>
              <a:rPr lang="en-US" dirty="0" err="1"/>
              <a:t>eLôN</a:t>
            </a:r>
            <a:r>
              <a:rPr lang="en-US" dirty="0"/>
              <a:t>]m </a:t>
            </a:r>
            <a:r>
              <a:rPr lang="en-US" dirty="0" err="1"/>
              <a:t>Øu</a:t>
            </a:r>
            <a:r>
              <a:rPr lang="en-US" dirty="0"/>
              <a:t>× </a:t>
            </a:r>
            <a:r>
              <a:rPr lang="en-US" dirty="0" err="1"/>
              <a:t>BhÓd</a:t>
            </a:r>
            <a:r>
              <a:rPr lang="en-US" dirty="0"/>
              <a:t> </a:t>
            </a:r>
            <a:r>
              <a:rPr lang="en-US" dirty="0" err="1"/>
              <a:t>Ïh¥dúL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Guß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457EA-FA07-4D61-98CB-C979D74A358D}"/>
              </a:ext>
            </a:extLst>
          </p:cNvPr>
          <p:cNvSpPr txBox="1"/>
          <p:nvPr/>
        </p:nvSpPr>
        <p:spPr>
          <a:xfrm>
            <a:off x="1676050" y="5385626"/>
            <a:ext cx="88398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BhÓd</a:t>
            </a:r>
            <a:r>
              <a:rPr lang="en-US" dirty="0"/>
              <a:t> </a:t>
            </a:r>
            <a:r>
              <a:rPr lang="en-US" dirty="0" err="1"/>
              <a:t>Ïh</a:t>
            </a:r>
            <a:r>
              <a:rPr lang="en-US" dirty="0"/>
              <a:t>¥ </a:t>
            </a:r>
            <a:r>
              <a:rPr lang="en-US" dirty="0" err="1"/>
              <a:t>Rôu</a:t>
            </a:r>
            <a:r>
              <a:rPr lang="en-US" dirty="0"/>
              <a:t> </a:t>
            </a:r>
            <a:r>
              <a:rPr lang="en-US" dirty="0" err="1"/>
              <a:t>CYo</a:t>
            </a:r>
            <a:r>
              <a:rPr lang="en-US" dirty="0"/>
              <a:t> Li½ûW A\ </a:t>
            </a:r>
            <a:r>
              <a:rPr lang="en-US" dirty="0" err="1"/>
              <a:t>ALt</a:t>
            </a:r>
            <a:r>
              <a:rPr lang="en-US" dirty="0"/>
              <a:t>± </a:t>
            </a:r>
            <a:r>
              <a:rPr lang="en-US" dirty="0" err="1"/>
              <a:t>ÕûPj§ÓYôo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6875E-3BD5-4A81-AD2B-FFE1D6800CC1}"/>
              </a:ext>
            </a:extLst>
          </p:cNvPr>
          <p:cNvSpPr txBox="1"/>
          <p:nvPr/>
        </p:nvSpPr>
        <p:spPr>
          <a:xfrm>
            <a:off x="617989" y="5377237"/>
            <a:ext cx="109560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AûZjÕf</a:t>
            </a:r>
            <a:r>
              <a:rPr lang="en-US" dirty="0"/>
              <a:t> </a:t>
            </a:r>
            <a:r>
              <a:rPr lang="en-US" dirty="0" err="1"/>
              <a:t>ùNpYôo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FtßdúL</a:t>
            </a:r>
            <a:r>
              <a:rPr lang="en-US" dirty="0"/>
              <a:t> </a:t>
            </a:r>
          </a:p>
          <a:p>
            <a:r>
              <a:rPr lang="en-US" dirty="0"/>
              <a:t>As° TÚL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RôúU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9A9D4-EA29-46EF-A718-9017BF046254}"/>
              </a:ext>
            </a:extLst>
          </p:cNvPr>
          <p:cNvSpPr txBox="1"/>
          <p:nvPr/>
        </p:nvSpPr>
        <p:spPr>
          <a:xfrm>
            <a:off x="2154223" y="5377238"/>
            <a:ext cx="788355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B§ ©</a:t>
            </a:r>
            <a:r>
              <a:rPr lang="en-US" dirty="0" err="1"/>
              <a:t>RôúY</a:t>
            </a:r>
            <a:r>
              <a:rPr lang="en-US" dirty="0"/>
              <a:t> </a:t>
            </a:r>
            <a:r>
              <a:rPr lang="en-US" dirty="0" err="1"/>
              <a:t>BhÓ</a:t>
            </a:r>
            <a:r>
              <a:rPr lang="en-US" dirty="0"/>
              <a:t> </a:t>
            </a:r>
            <a:r>
              <a:rPr lang="en-US" dirty="0" err="1"/>
              <a:t>Ïh¥úV</a:t>
            </a:r>
            <a:r>
              <a:rPr lang="en-US" dirty="0"/>
              <a:t> </a:t>
            </a:r>
            <a:r>
              <a:rPr lang="en-US" dirty="0" err="1"/>
              <a:t>çV</a:t>
            </a:r>
            <a:r>
              <a:rPr lang="en-US" dirty="0"/>
              <a:t> </a:t>
            </a:r>
            <a:r>
              <a:rPr lang="en-US" dirty="0" err="1"/>
              <a:t>B®úV</a:t>
            </a:r>
            <a:r>
              <a:rPr lang="en-US" dirty="0"/>
              <a:t> Õ§ </a:t>
            </a:r>
            <a:r>
              <a:rPr lang="en-US" dirty="0" err="1"/>
              <a:t>vúRôj§Wm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148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2020-10-04T02:26:06Z</dcterms:modified>
</cp:coreProperties>
</file>