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E671009-6BB9-4C4F-AFFC-F20A05BAA121}"/>
    <pc:docChg chg="delSld modSld">
      <pc:chgData name="Samson Christopher" userId="6a13b5f1e64a53ae" providerId="LiveId" clId="{1E671009-6BB9-4C4F-AFFC-F20A05BAA121}" dt="2020-10-04T03:30:41.437" v="614" actId="1036"/>
      <pc:docMkLst>
        <pc:docMk/>
      </pc:docMkLst>
      <pc:sldChg chg="del">
        <pc:chgData name="Samson Christopher" userId="6a13b5f1e64a53ae" providerId="LiveId" clId="{1E671009-6BB9-4C4F-AFFC-F20A05BAA121}" dt="2020-10-04T03:27:13.337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E671009-6BB9-4C4F-AFFC-F20A05BAA121}" dt="2020-10-04T03:30:41.437" v="614" actId="1036"/>
        <pc:sldMkLst>
          <pc:docMk/>
          <pc:sldMk cId="1777894342" sldId="389"/>
        </pc:sldMkLst>
        <pc:spChg chg="add mod">
          <ac:chgData name="Samson Christopher" userId="6a13b5f1e64a53ae" providerId="LiveId" clId="{1E671009-6BB9-4C4F-AFFC-F20A05BAA121}" dt="2020-10-04T03:30:41.437" v="614" actId="1036"/>
          <ac:spMkLst>
            <pc:docMk/>
            <pc:sldMk cId="1777894342" sldId="389"/>
            <ac:spMk id="4" creationId="{7A96FC31-9053-4984-AB0E-2D1B6927B845}"/>
          </ac:spMkLst>
        </pc:spChg>
      </pc:sldChg>
      <pc:sldChg chg="addSp modSp mod">
        <pc:chgData name="Samson Christopher" userId="6a13b5f1e64a53ae" providerId="LiveId" clId="{1E671009-6BB9-4C4F-AFFC-F20A05BAA121}" dt="2020-10-04T03:30:33.219" v="561" actId="1038"/>
        <pc:sldMkLst>
          <pc:docMk/>
          <pc:sldMk cId="850099564" sldId="390"/>
        </pc:sldMkLst>
        <pc:spChg chg="add mod">
          <ac:chgData name="Samson Christopher" userId="6a13b5f1e64a53ae" providerId="LiveId" clId="{1E671009-6BB9-4C4F-AFFC-F20A05BAA121}" dt="2020-10-04T03:30:33.219" v="561" actId="1038"/>
          <ac:spMkLst>
            <pc:docMk/>
            <pc:sldMk cId="850099564" sldId="390"/>
            <ac:spMk id="4" creationId="{431F03AC-3BB4-4C89-9006-5C6082DD44EF}"/>
          </ac:spMkLst>
        </pc:spChg>
      </pc:sldChg>
      <pc:sldChg chg="addSp modSp mod">
        <pc:chgData name="Samson Christopher" userId="6a13b5f1e64a53ae" providerId="LiveId" clId="{1E671009-6BB9-4C4F-AFFC-F20A05BAA121}" dt="2020-10-04T03:30:25.887" v="514" actId="1036"/>
        <pc:sldMkLst>
          <pc:docMk/>
          <pc:sldMk cId="944968354" sldId="391"/>
        </pc:sldMkLst>
        <pc:spChg chg="add mod">
          <ac:chgData name="Samson Christopher" userId="6a13b5f1e64a53ae" providerId="LiveId" clId="{1E671009-6BB9-4C4F-AFFC-F20A05BAA121}" dt="2020-10-04T03:30:25.887" v="514" actId="1036"/>
          <ac:spMkLst>
            <pc:docMk/>
            <pc:sldMk cId="944968354" sldId="391"/>
            <ac:spMk id="4" creationId="{E97EEE50-E308-4D60-91A8-712DEF7BD5ED}"/>
          </ac:spMkLst>
        </pc:spChg>
      </pc:sldChg>
      <pc:sldChg chg="addSp modSp mod">
        <pc:chgData name="Samson Christopher" userId="6a13b5f1e64a53ae" providerId="LiveId" clId="{1E671009-6BB9-4C4F-AFFC-F20A05BAA121}" dt="2020-10-04T03:30:20.796" v="474" actId="1036"/>
        <pc:sldMkLst>
          <pc:docMk/>
          <pc:sldMk cId="1414681237" sldId="392"/>
        </pc:sldMkLst>
        <pc:spChg chg="add mod">
          <ac:chgData name="Samson Christopher" userId="6a13b5f1e64a53ae" providerId="LiveId" clId="{1E671009-6BB9-4C4F-AFFC-F20A05BAA121}" dt="2020-10-04T03:30:20.796" v="474" actId="1036"/>
          <ac:spMkLst>
            <pc:docMk/>
            <pc:sldMk cId="1414681237" sldId="392"/>
            <ac:spMk id="4" creationId="{638C1E4C-3815-4048-ABBF-860704FC3CAC}"/>
          </ac:spMkLst>
        </pc:spChg>
      </pc:sldChg>
      <pc:sldChg chg="addSp modSp mod">
        <pc:chgData name="Samson Christopher" userId="6a13b5f1e64a53ae" providerId="LiveId" clId="{1E671009-6BB9-4C4F-AFFC-F20A05BAA121}" dt="2020-10-04T03:30:11.934" v="402" actId="1035"/>
        <pc:sldMkLst>
          <pc:docMk/>
          <pc:sldMk cId="4103851070" sldId="393"/>
        </pc:sldMkLst>
        <pc:spChg chg="add mod">
          <ac:chgData name="Samson Christopher" userId="6a13b5f1e64a53ae" providerId="LiveId" clId="{1E671009-6BB9-4C4F-AFFC-F20A05BAA121}" dt="2020-10-04T03:30:11.934" v="402" actId="1035"/>
          <ac:spMkLst>
            <pc:docMk/>
            <pc:sldMk cId="4103851070" sldId="393"/>
            <ac:spMk id="4" creationId="{F4F746ED-8DFD-419D-B438-0624007F3122}"/>
          </ac:spMkLst>
        </pc:spChg>
      </pc:sldChg>
      <pc:sldChg chg="addSp modSp mod">
        <pc:chgData name="Samson Christopher" userId="6a13b5f1e64a53ae" providerId="LiveId" clId="{1E671009-6BB9-4C4F-AFFC-F20A05BAA121}" dt="2020-10-04T03:30:03.387" v="346" actId="1036"/>
        <pc:sldMkLst>
          <pc:docMk/>
          <pc:sldMk cId="659567130" sldId="394"/>
        </pc:sldMkLst>
        <pc:spChg chg="add mod">
          <ac:chgData name="Samson Christopher" userId="6a13b5f1e64a53ae" providerId="LiveId" clId="{1E671009-6BB9-4C4F-AFFC-F20A05BAA121}" dt="2020-10-04T03:30:03.387" v="346" actId="1036"/>
          <ac:spMkLst>
            <pc:docMk/>
            <pc:sldMk cId="659567130" sldId="394"/>
            <ac:spMk id="4" creationId="{2AB939FB-7C63-43DD-98C0-E2177A3322AC}"/>
          </ac:spMkLst>
        </pc:spChg>
      </pc:sldChg>
      <pc:sldChg chg="addSp modSp mod">
        <pc:chgData name="Samson Christopher" userId="6a13b5f1e64a53ae" providerId="LiveId" clId="{1E671009-6BB9-4C4F-AFFC-F20A05BAA121}" dt="2020-10-04T03:29:55.233" v="293" actId="1036"/>
        <pc:sldMkLst>
          <pc:docMk/>
          <pc:sldMk cId="859356432" sldId="395"/>
        </pc:sldMkLst>
        <pc:spChg chg="add mod">
          <ac:chgData name="Samson Christopher" userId="6a13b5f1e64a53ae" providerId="LiveId" clId="{1E671009-6BB9-4C4F-AFFC-F20A05BAA121}" dt="2020-10-04T03:29:55.233" v="293" actId="1036"/>
          <ac:spMkLst>
            <pc:docMk/>
            <pc:sldMk cId="859356432" sldId="395"/>
            <ac:spMk id="4" creationId="{CBE9C784-4861-45BC-BCDB-185546D69A68}"/>
          </ac:spMkLst>
        </pc:spChg>
      </pc:sldChg>
      <pc:sldChg chg="addSp modSp mod">
        <pc:chgData name="Samson Christopher" userId="6a13b5f1e64a53ae" providerId="LiveId" clId="{1E671009-6BB9-4C4F-AFFC-F20A05BAA121}" dt="2020-10-04T03:29:48.623" v="240" actId="1035"/>
        <pc:sldMkLst>
          <pc:docMk/>
          <pc:sldMk cId="2025405914" sldId="396"/>
        </pc:sldMkLst>
        <pc:spChg chg="add mod">
          <ac:chgData name="Samson Christopher" userId="6a13b5f1e64a53ae" providerId="LiveId" clId="{1E671009-6BB9-4C4F-AFFC-F20A05BAA121}" dt="2020-10-04T03:29:48.623" v="240" actId="1035"/>
          <ac:spMkLst>
            <pc:docMk/>
            <pc:sldMk cId="2025405914" sldId="396"/>
            <ac:spMk id="4" creationId="{1A6D6248-A987-4DCD-8014-6617FEECED0B}"/>
          </ac:spMkLst>
        </pc:spChg>
      </pc:sldChg>
      <pc:sldChg chg="addSp modSp mod">
        <pc:chgData name="Samson Christopher" userId="6a13b5f1e64a53ae" providerId="LiveId" clId="{1E671009-6BB9-4C4F-AFFC-F20A05BAA121}" dt="2020-10-04T03:29:42.549" v="192" actId="1036"/>
        <pc:sldMkLst>
          <pc:docMk/>
          <pc:sldMk cId="2940326978" sldId="397"/>
        </pc:sldMkLst>
        <pc:spChg chg="add mod">
          <ac:chgData name="Samson Christopher" userId="6a13b5f1e64a53ae" providerId="LiveId" clId="{1E671009-6BB9-4C4F-AFFC-F20A05BAA121}" dt="2020-10-04T03:29:42.549" v="192" actId="1036"/>
          <ac:spMkLst>
            <pc:docMk/>
            <pc:sldMk cId="2940326978" sldId="397"/>
            <ac:spMk id="4" creationId="{9F4CD086-90D4-43BA-96C1-92264836C6E7}"/>
          </ac:spMkLst>
        </pc:spChg>
      </pc:sldChg>
      <pc:sldChg chg="addSp modSp mod">
        <pc:chgData name="Samson Christopher" userId="6a13b5f1e64a53ae" providerId="LiveId" clId="{1E671009-6BB9-4C4F-AFFC-F20A05BAA121}" dt="2020-10-04T03:29:36.350" v="147" actId="1035"/>
        <pc:sldMkLst>
          <pc:docMk/>
          <pc:sldMk cId="2964080828" sldId="398"/>
        </pc:sldMkLst>
        <pc:spChg chg="add mod">
          <ac:chgData name="Samson Christopher" userId="6a13b5f1e64a53ae" providerId="LiveId" clId="{1E671009-6BB9-4C4F-AFFC-F20A05BAA121}" dt="2020-10-04T03:29:36.350" v="147" actId="1035"/>
          <ac:spMkLst>
            <pc:docMk/>
            <pc:sldMk cId="2964080828" sldId="398"/>
            <ac:spMk id="4" creationId="{D94EAF46-7BF7-45B4-BC75-F979492A0238}"/>
          </ac:spMkLst>
        </pc:spChg>
      </pc:sldChg>
      <pc:sldChg chg="addSp modSp mod">
        <pc:chgData name="Samson Christopher" userId="6a13b5f1e64a53ae" providerId="LiveId" clId="{1E671009-6BB9-4C4F-AFFC-F20A05BAA121}" dt="2020-10-04T03:29:25.311" v="96" actId="1035"/>
        <pc:sldMkLst>
          <pc:docMk/>
          <pc:sldMk cId="1883622595" sldId="399"/>
        </pc:sldMkLst>
        <pc:spChg chg="add mod">
          <ac:chgData name="Samson Christopher" userId="6a13b5f1e64a53ae" providerId="LiveId" clId="{1E671009-6BB9-4C4F-AFFC-F20A05BAA121}" dt="2020-10-04T03:29:25.311" v="96" actId="1035"/>
          <ac:spMkLst>
            <pc:docMk/>
            <pc:sldMk cId="1883622595" sldId="399"/>
            <ac:spMk id="4" creationId="{0E6766ED-E00D-47CD-A730-8D9F14B2E71E}"/>
          </ac:spMkLst>
        </pc:spChg>
      </pc:sldChg>
      <pc:sldChg chg="del">
        <pc:chgData name="Samson Christopher" userId="6a13b5f1e64a53ae" providerId="LiveId" clId="{1E671009-6BB9-4C4F-AFFC-F20A05BAA121}" dt="2020-10-04T03:26:56.87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1E671009-6BB9-4C4F-AFFC-F20A05BAA121}" dt="2020-10-04T03:26:57.35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1E671009-6BB9-4C4F-AFFC-F20A05BAA121}" dt="2020-10-04T03:26:57.88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1E671009-6BB9-4C4F-AFFC-F20A05BAA121}" dt="2020-10-04T03:26:58.44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6FC31-9053-4984-AB0E-2D1B6927B845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úTôn</a:t>
            </a:r>
            <a:r>
              <a:rPr lang="en-US" dirty="0"/>
              <a:t> </a:t>
            </a:r>
            <a:r>
              <a:rPr lang="en-US" dirty="0" err="1"/>
              <a:t>ÑRkR¬lúTôm</a:t>
            </a:r>
            <a:r>
              <a:rPr lang="en-US" dirty="0"/>
              <a:t> -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</a:p>
          <a:p>
            <a:r>
              <a:rPr lang="en-US" dirty="0" err="1"/>
              <a:t>YôdÏ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¦] </a:t>
            </a:r>
            <a:r>
              <a:rPr lang="en-US" dirty="0" err="1"/>
              <a:t>úRNm</a:t>
            </a:r>
            <a:r>
              <a:rPr lang="en-US" dirty="0"/>
              <a:t> </a:t>
            </a:r>
            <a:r>
              <a:rPr lang="en-US" dirty="0" err="1"/>
              <a:t>úTôn</a:t>
            </a:r>
            <a:r>
              <a:rPr lang="en-US" dirty="0"/>
              <a:t> </a:t>
            </a:r>
            <a:r>
              <a:rPr lang="en-US" dirty="0" err="1"/>
              <a:t>ÑRkR¬lúTôm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EAF46-7BF7-45B4-BC75-F979492A0238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SUÕ </a:t>
            </a:r>
            <a:r>
              <a:rPr lang="en-US" dirty="0" err="1"/>
              <a:t>ÑRk§WúU</a:t>
            </a:r>
            <a:r>
              <a:rPr lang="en-US" dirty="0"/>
              <a:t> </a:t>
            </a:r>
            <a:r>
              <a:rPr lang="en-US" dirty="0" err="1"/>
              <a:t>Tôj§Wj§u</a:t>
            </a:r>
            <a:r>
              <a:rPr lang="en-US" dirty="0"/>
              <a:t> </a:t>
            </a:r>
            <a:r>
              <a:rPr lang="en-US" dirty="0" err="1"/>
              <a:t>TeLô</a:t>
            </a:r>
            <a:r>
              <a:rPr lang="en-US" dirty="0"/>
              <a:t>]</a:t>
            </a:r>
            <a:r>
              <a:rPr lang="en-US" dirty="0" err="1"/>
              <a:t>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766ED-E00D-47CD-A730-8D9F14B2E71E}"/>
              </a:ext>
            </a:extLst>
          </p:cNvPr>
          <p:cNvSpPr txBox="1"/>
          <p:nvPr/>
        </p:nvSpPr>
        <p:spPr>
          <a:xfrm>
            <a:off x="2410087" y="5377238"/>
            <a:ext cx="737182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SUÕ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ÑRk§WjûR</a:t>
            </a:r>
            <a:r>
              <a:rPr lang="en-US" dirty="0"/>
              <a:t> </a:t>
            </a:r>
            <a:r>
              <a:rPr lang="en-US" dirty="0" err="1"/>
              <a:t>LôjÕ</a:t>
            </a:r>
            <a:r>
              <a:rPr lang="en-US" dirty="0"/>
              <a:t> </a:t>
            </a:r>
            <a:r>
              <a:rPr lang="en-US" dirty="0" err="1"/>
              <a:t>SUdÏ</a:t>
            </a:r>
            <a:r>
              <a:rPr lang="en-US" dirty="0"/>
              <a:t> </a:t>
            </a:r>
            <a:r>
              <a:rPr lang="en-US" dirty="0" err="1"/>
              <a:t>Rk§ÓYôo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03AC-3BB4-4C89-9006-5C6082DD44EF}"/>
              </a:ext>
            </a:extLst>
          </p:cNvPr>
          <p:cNvSpPr txBox="1"/>
          <p:nvPr/>
        </p:nvSpPr>
        <p:spPr>
          <a:xfrm>
            <a:off x="2221334" y="5377238"/>
            <a:ext cx="77493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¡</a:t>
            </a:r>
            <a:r>
              <a:rPr lang="en-US" dirty="0" err="1"/>
              <a:t>ZdÏ</a:t>
            </a:r>
            <a:r>
              <a:rPr lang="en-US" dirty="0"/>
              <a:t> </a:t>
            </a:r>
            <a:r>
              <a:rPr lang="en-US" dirty="0" err="1"/>
              <a:t>úUtÏ</a:t>
            </a:r>
            <a:r>
              <a:rPr lang="en-US" dirty="0"/>
              <a:t> </a:t>
            </a:r>
            <a:r>
              <a:rPr lang="en-US" dirty="0" err="1"/>
              <a:t>YPdÏ</a:t>
            </a:r>
            <a:r>
              <a:rPr lang="en-US" dirty="0"/>
              <a:t> </a:t>
            </a:r>
            <a:r>
              <a:rPr lang="en-US" dirty="0" err="1"/>
              <a:t>ùRtÏ</a:t>
            </a:r>
            <a:r>
              <a:rPr lang="en-US" dirty="0"/>
              <a:t> §</a:t>
            </a:r>
            <a:r>
              <a:rPr lang="en-US" dirty="0" err="1"/>
              <a:t>ûNLs</a:t>
            </a:r>
            <a:r>
              <a:rPr lang="en-US" dirty="0"/>
              <a:t> </a:t>
            </a:r>
            <a:r>
              <a:rPr lang="en-US" dirty="0" err="1"/>
              <a:t>GeÏm</a:t>
            </a:r>
            <a:r>
              <a:rPr lang="en-US" dirty="0"/>
              <a:t> </a:t>
            </a:r>
            <a:r>
              <a:rPr lang="en-US" dirty="0" err="1"/>
              <a:t>Ñt±ÓúYôm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EEE50-E308-4D60-91A8-712DEF7BD5ED}"/>
              </a:ext>
            </a:extLst>
          </p:cNvPr>
          <p:cNvSpPr txBox="1"/>
          <p:nvPr/>
        </p:nvSpPr>
        <p:spPr>
          <a:xfrm>
            <a:off x="2015804" y="5373323"/>
            <a:ext cx="816039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SuûU</a:t>
            </a:r>
            <a:r>
              <a:rPr lang="en-US" dirty="0"/>
              <a:t> </a:t>
            </a:r>
            <a:r>
              <a:rPr lang="en-US" dirty="0" err="1"/>
              <a:t>ùNnR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úTôX</a:t>
            </a:r>
            <a:r>
              <a:rPr lang="en-US" dirty="0"/>
              <a:t> Sô²Xm </a:t>
            </a:r>
            <a:r>
              <a:rPr lang="en-US" dirty="0" err="1"/>
              <a:t>GeÏm</a:t>
            </a:r>
            <a:r>
              <a:rPr lang="en-US" dirty="0"/>
              <a:t> </a:t>
            </a:r>
            <a:r>
              <a:rPr lang="en-US" dirty="0" err="1"/>
              <a:t>ùNu±ÓúYôm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C1E4C-3815-4048-ABBF-860704FC3CAC}"/>
              </a:ext>
            </a:extLst>
          </p:cNvPr>
          <p:cNvSpPr txBox="1"/>
          <p:nvPr/>
        </p:nvSpPr>
        <p:spPr>
          <a:xfrm>
            <a:off x="2162612" y="5377237"/>
            <a:ext cx="78667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úNû</a:t>
            </a:r>
            <a:r>
              <a:rPr lang="en-US" dirty="0"/>
              <a:t>]</a:t>
            </a:r>
            <a:r>
              <a:rPr lang="en-US" dirty="0" err="1"/>
              <a:t>L°u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SmúUôùPußm</a:t>
            </a:r>
            <a:r>
              <a:rPr lang="en-US" dirty="0"/>
              <a:t> </a:t>
            </a:r>
            <a:r>
              <a:rPr lang="en-US" dirty="0" err="1"/>
              <a:t>CÚd¡u</a:t>
            </a:r>
            <a:r>
              <a:rPr lang="en-US" dirty="0"/>
              <a:t>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746ED-8DFD-419D-B438-0624007F3122}"/>
              </a:ext>
            </a:extLst>
          </p:cNvPr>
          <p:cNvSpPr txBox="1"/>
          <p:nvPr/>
        </p:nvSpPr>
        <p:spPr>
          <a:xfrm>
            <a:off x="2543262" y="5368848"/>
            <a:ext cx="71054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úNRm</a:t>
            </a:r>
            <a:r>
              <a:rPr lang="en-US" dirty="0"/>
              <a:t> </a:t>
            </a:r>
            <a:r>
              <a:rPr lang="en-US" dirty="0" err="1"/>
              <a:t>HÕm</a:t>
            </a:r>
            <a:r>
              <a:rPr lang="en-US" dirty="0"/>
              <a:t> </a:t>
            </a:r>
            <a:r>
              <a:rPr lang="en-US" dirty="0" err="1"/>
              <a:t>AÔ¡PôUp</a:t>
            </a:r>
            <a:r>
              <a:rPr lang="en-US" dirty="0"/>
              <a:t> </a:t>
            </a:r>
            <a:r>
              <a:rPr lang="en-US" dirty="0" err="1"/>
              <a:t>úRNm</a:t>
            </a:r>
            <a:r>
              <a:rPr lang="en-US" dirty="0"/>
              <a:t> </a:t>
            </a:r>
            <a:r>
              <a:rPr lang="en-US" dirty="0" err="1"/>
              <a:t>AûPV</a:t>
            </a:r>
            <a:r>
              <a:rPr lang="en-US" dirty="0"/>
              <a:t> </a:t>
            </a:r>
            <a:r>
              <a:rPr lang="en-US" dirty="0" err="1"/>
              <a:t>ùNn§ÓYôo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939FB-7C63-43DD-98C0-E2177A3322AC}"/>
              </a:ext>
            </a:extLst>
          </p:cNvPr>
          <p:cNvSpPr txBox="1"/>
          <p:nvPr/>
        </p:nvSpPr>
        <p:spPr>
          <a:xfrm>
            <a:off x="2322002" y="5377238"/>
            <a:ext cx="754799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]d </a:t>
            </a:r>
            <a:r>
              <a:rPr lang="en-US" dirty="0" err="1"/>
              <a:t>úLÞm</a:t>
            </a:r>
            <a:r>
              <a:rPr lang="en-US" dirty="0"/>
              <a:t> _</a:t>
            </a:r>
            <a:r>
              <a:rPr lang="en-US" dirty="0" err="1"/>
              <a:t>ô§Lû</a:t>
            </a:r>
            <a:r>
              <a:rPr lang="en-US" dirty="0"/>
              <a:t>[ </a:t>
            </a:r>
            <a:r>
              <a:rPr lang="en-US" dirty="0" err="1"/>
              <a:t>ÑRk§WUônj</a:t>
            </a:r>
            <a:r>
              <a:rPr lang="en-US" dirty="0"/>
              <a:t> </a:t>
            </a:r>
            <a:r>
              <a:rPr lang="en-US" dirty="0" err="1"/>
              <a:t>RÚúYu</a:t>
            </a:r>
            <a:r>
              <a:rPr lang="en-US" dirty="0"/>
              <a:t> Gu\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C784-4861-45BC-BCDB-185546D69A68}"/>
              </a:ext>
            </a:extLst>
          </p:cNvPr>
          <p:cNvSpPr txBox="1"/>
          <p:nvPr/>
        </p:nvSpPr>
        <p:spPr>
          <a:xfrm>
            <a:off x="2112278" y="5377237"/>
            <a:ext cx="79674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éª«u</a:t>
            </a:r>
            <a:r>
              <a:rPr lang="en-US" dirty="0"/>
              <a:t> </a:t>
            </a:r>
            <a:r>
              <a:rPr lang="en-US" dirty="0" err="1"/>
              <a:t>GpûXLû</a:t>
            </a:r>
            <a:r>
              <a:rPr lang="en-US" dirty="0"/>
              <a:t>[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ùNôkRUôLd</a:t>
            </a:r>
            <a:r>
              <a:rPr lang="en-US" dirty="0"/>
              <a:t> </a:t>
            </a:r>
            <a:r>
              <a:rPr lang="en-US" dirty="0" err="1"/>
              <a:t>ùLôÓj§ÓYôo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D6248-A987-4DCD-8014-6617FEECED0B}"/>
              </a:ext>
            </a:extLst>
          </p:cNvPr>
          <p:cNvSpPr txBox="1"/>
          <p:nvPr/>
        </p:nvSpPr>
        <p:spPr>
          <a:xfrm>
            <a:off x="1831246" y="5377238"/>
            <a:ext cx="852950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LôpLs</a:t>
            </a:r>
            <a:r>
              <a:rPr lang="en-US" dirty="0"/>
              <a:t> </a:t>
            </a:r>
            <a:r>
              <a:rPr lang="en-US" dirty="0" err="1"/>
              <a:t>ûYdÏm</a:t>
            </a:r>
            <a:r>
              <a:rPr lang="en-US" dirty="0"/>
              <a:t> </a:t>
            </a:r>
            <a:r>
              <a:rPr lang="en-US" dirty="0" err="1"/>
              <a:t>úRNjûRúV</a:t>
            </a:r>
            <a:r>
              <a:rPr lang="en-US" dirty="0"/>
              <a:t> </a:t>
            </a:r>
            <a:r>
              <a:rPr lang="en-US" dirty="0" err="1"/>
              <a:t>ÑRk§WUônj</a:t>
            </a:r>
            <a:r>
              <a:rPr lang="en-US" dirty="0"/>
              <a:t> </a:t>
            </a:r>
            <a:r>
              <a:rPr lang="en-US" dirty="0" err="1"/>
              <a:t>RÚúYu</a:t>
            </a:r>
            <a:r>
              <a:rPr lang="en-US" dirty="0"/>
              <a:t> Gu\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CD086-90D4-43BA-96C1-92264836C6E7}"/>
              </a:ext>
            </a:extLst>
          </p:cNvPr>
          <p:cNvSpPr txBox="1"/>
          <p:nvPr/>
        </p:nvSpPr>
        <p:spPr>
          <a:xfrm>
            <a:off x="1873191" y="5377238"/>
            <a:ext cx="844561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BVjRUôn</a:t>
            </a:r>
            <a:r>
              <a:rPr lang="en-US" dirty="0"/>
              <a:t> </a:t>
            </a:r>
            <a:r>
              <a:rPr lang="en-US" dirty="0" err="1"/>
              <a:t>TôRWhûN</a:t>
            </a:r>
            <a:r>
              <a:rPr lang="en-US" dirty="0"/>
              <a:t> </a:t>
            </a:r>
            <a:r>
              <a:rPr lang="en-US" dirty="0" err="1"/>
              <a:t>A¦kúR</a:t>
            </a:r>
            <a:r>
              <a:rPr lang="en-US" dirty="0"/>
              <a:t> </a:t>
            </a:r>
            <a:r>
              <a:rPr lang="en-US" dirty="0" err="1"/>
              <a:t>Cuú</a:t>
            </a:r>
            <a:r>
              <a:rPr lang="en-US" dirty="0"/>
              <a:t>\ ×\</a:t>
            </a:r>
            <a:r>
              <a:rPr lang="en-US" dirty="0" err="1"/>
              <a:t>lTÓúYôm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126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2020-10-04T03:30:44Z</dcterms:modified>
</cp:coreProperties>
</file>