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154CF04E-DACB-4DCF-AAD1-634A14773A15}"/>
    <pc:docChg chg="delSld modSld">
      <pc:chgData name="Samson Christopher" userId="6a13b5f1e64a53ae" providerId="LiveId" clId="{154CF04E-DACB-4DCF-AAD1-634A14773A15}" dt="2020-10-04T04:23:35.981" v="407" actId="47"/>
      <pc:docMkLst>
        <pc:docMk/>
      </pc:docMkLst>
      <pc:sldChg chg="del">
        <pc:chgData name="Samson Christopher" userId="6a13b5f1e64a53ae" providerId="LiveId" clId="{154CF04E-DACB-4DCF-AAD1-634A14773A15}" dt="2020-10-04T04:19:07.949" v="8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54CF04E-DACB-4DCF-AAD1-634A14773A15}" dt="2020-10-04T04:19:04.779" v="85" actId="1035"/>
        <pc:sldMkLst>
          <pc:docMk/>
          <pc:sldMk cId="1777894342" sldId="389"/>
        </pc:sldMkLst>
        <pc:spChg chg="add mod">
          <ac:chgData name="Samson Christopher" userId="6a13b5f1e64a53ae" providerId="LiveId" clId="{154CF04E-DACB-4DCF-AAD1-634A14773A15}" dt="2020-10-04T04:19:04.779" v="85" actId="1035"/>
          <ac:spMkLst>
            <pc:docMk/>
            <pc:sldMk cId="1777894342" sldId="389"/>
            <ac:spMk id="4" creationId="{DBD021AE-8305-4E54-9304-89BA6E6759FF}"/>
          </ac:spMkLst>
        </pc:spChg>
      </pc:sldChg>
      <pc:sldChg chg="addSp delSp modSp mod">
        <pc:chgData name="Samson Christopher" userId="6a13b5f1e64a53ae" providerId="LiveId" clId="{154CF04E-DACB-4DCF-AAD1-634A14773A15}" dt="2020-10-04T04:20:27.548" v="147" actId="1035"/>
        <pc:sldMkLst>
          <pc:docMk/>
          <pc:sldMk cId="850099564" sldId="390"/>
        </pc:sldMkLst>
        <pc:spChg chg="add del mod">
          <ac:chgData name="Samson Christopher" userId="6a13b5f1e64a53ae" providerId="LiveId" clId="{154CF04E-DACB-4DCF-AAD1-634A14773A15}" dt="2020-10-04T04:18:50.268" v="8"/>
          <ac:spMkLst>
            <pc:docMk/>
            <pc:sldMk cId="850099564" sldId="390"/>
            <ac:spMk id="4" creationId="{D5D1F265-8352-4B4F-BEF3-AE6317635E5E}"/>
          </ac:spMkLst>
        </pc:spChg>
        <pc:spChg chg="add mod">
          <ac:chgData name="Samson Christopher" userId="6a13b5f1e64a53ae" providerId="LiveId" clId="{154CF04E-DACB-4DCF-AAD1-634A14773A15}" dt="2020-10-04T04:20:27.548" v="147" actId="1035"/>
          <ac:spMkLst>
            <pc:docMk/>
            <pc:sldMk cId="850099564" sldId="390"/>
            <ac:spMk id="7" creationId="{752F731B-A5FA-43BB-8CC7-652211E75E77}"/>
          </ac:spMkLst>
        </pc:spChg>
      </pc:sldChg>
      <pc:sldChg chg="addSp delSp modSp del mod">
        <pc:chgData name="Samson Christopher" userId="6a13b5f1e64a53ae" providerId="LiveId" clId="{154CF04E-DACB-4DCF-AAD1-634A14773A15}" dt="2020-10-04T04:20:50.376" v="148" actId="47"/>
        <pc:sldMkLst>
          <pc:docMk/>
          <pc:sldMk cId="944968354" sldId="391"/>
        </pc:sldMkLst>
        <pc:spChg chg="add del mod">
          <ac:chgData name="Samson Christopher" userId="6a13b5f1e64a53ae" providerId="LiveId" clId="{154CF04E-DACB-4DCF-AAD1-634A14773A15}" dt="2020-10-04T04:20:09.184" v="101"/>
          <ac:spMkLst>
            <pc:docMk/>
            <pc:sldMk cId="944968354" sldId="391"/>
            <ac:spMk id="4" creationId="{CFDEAE9B-071C-4021-9E3A-FBACD9AA4C25}"/>
          </ac:spMkLst>
        </pc:spChg>
      </pc:sldChg>
      <pc:sldChg chg="addSp modSp mod">
        <pc:chgData name="Samson Christopher" userId="6a13b5f1e64a53ae" providerId="LiveId" clId="{154CF04E-DACB-4DCF-AAD1-634A14773A15}" dt="2020-10-04T04:21:35.436" v="215" actId="1035"/>
        <pc:sldMkLst>
          <pc:docMk/>
          <pc:sldMk cId="1414681237" sldId="392"/>
        </pc:sldMkLst>
        <pc:spChg chg="add mod">
          <ac:chgData name="Samson Christopher" userId="6a13b5f1e64a53ae" providerId="LiveId" clId="{154CF04E-DACB-4DCF-AAD1-634A14773A15}" dt="2020-10-04T04:21:35.436" v="215" actId="1035"/>
          <ac:spMkLst>
            <pc:docMk/>
            <pc:sldMk cId="1414681237" sldId="392"/>
            <ac:spMk id="4" creationId="{BD72F3D3-F64F-430C-9D5A-889B6A6F8A68}"/>
          </ac:spMkLst>
        </pc:spChg>
      </pc:sldChg>
      <pc:sldChg chg="addSp delSp modSp mod">
        <pc:chgData name="Samson Christopher" userId="6a13b5f1e64a53ae" providerId="LiveId" clId="{154CF04E-DACB-4DCF-AAD1-634A14773A15}" dt="2020-10-04T04:22:13.369" v="283" actId="1035"/>
        <pc:sldMkLst>
          <pc:docMk/>
          <pc:sldMk cId="4103851070" sldId="393"/>
        </pc:sldMkLst>
        <pc:spChg chg="add del mod">
          <ac:chgData name="Samson Christopher" userId="6a13b5f1e64a53ae" providerId="LiveId" clId="{154CF04E-DACB-4DCF-AAD1-634A14773A15}" dt="2020-10-04T04:21:12.424" v="156"/>
          <ac:spMkLst>
            <pc:docMk/>
            <pc:sldMk cId="4103851070" sldId="393"/>
            <ac:spMk id="4" creationId="{6C33128D-9623-4CA4-A584-F2B060569B12}"/>
          </ac:spMkLst>
        </pc:spChg>
        <pc:spChg chg="add mod">
          <ac:chgData name="Samson Christopher" userId="6a13b5f1e64a53ae" providerId="LiveId" clId="{154CF04E-DACB-4DCF-AAD1-634A14773A15}" dt="2020-10-04T04:22:13.369" v="283" actId="1035"/>
          <ac:spMkLst>
            <pc:docMk/>
            <pc:sldMk cId="4103851070" sldId="393"/>
            <ac:spMk id="7" creationId="{B5E7990D-21EA-4F96-B768-BCA904F45F54}"/>
          </ac:spMkLst>
        </pc:spChg>
      </pc:sldChg>
      <pc:sldChg chg="addSp modSp mod">
        <pc:chgData name="Samson Christopher" userId="6a13b5f1e64a53ae" providerId="LiveId" clId="{154CF04E-DACB-4DCF-AAD1-634A14773A15}" dt="2020-10-04T04:22:50.977" v="340" actId="1035"/>
        <pc:sldMkLst>
          <pc:docMk/>
          <pc:sldMk cId="659567130" sldId="394"/>
        </pc:sldMkLst>
        <pc:spChg chg="add mod">
          <ac:chgData name="Samson Christopher" userId="6a13b5f1e64a53ae" providerId="LiveId" clId="{154CF04E-DACB-4DCF-AAD1-634A14773A15}" dt="2020-10-04T04:22:50.977" v="340" actId="1035"/>
          <ac:spMkLst>
            <pc:docMk/>
            <pc:sldMk cId="659567130" sldId="394"/>
            <ac:spMk id="4" creationId="{E56AD4D4-545B-4087-927D-68B664DF28AD}"/>
          </ac:spMkLst>
        </pc:spChg>
      </pc:sldChg>
      <pc:sldChg chg="addSp modSp mod">
        <pc:chgData name="Samson Christopher" userId="6a13b5f1e64a53ae" providerId="LiveId" clId="{154CF04E-DACB-4DCF-AAD1-634A14773A15}" dt="2020-10-04T04:23:24.571" v="399" actId="1035"/>
        <pc:sldMkLst>
          <pc:docMk/>
          <pc:sldMk cId="859356432" sldId="395"/>
        </pc:sldMkLst>
        <pc:spChg chg="add mod">
          <ac:chgData name="Samson Christopher" userId="6a13b5f1e64a53ae" providerId="LiveId" clId="{154CF04E-DACB-4DCF-AAD1-634A14773A15}" dt="2020-10-04T04:23:24.571" v="399" actId="1035"/>
          <ac:spMkLst>
            <pc:docMk/>
            <pc:sldMk cId="859356432" sldId="395"/>
            <ac:spMk id="4" creationId="{34BD31CC-55CF-4959-8EDE-CBC1D99CEFA0}"/>
          </ac:spMkLst>
        </pc:spChg>
      </pc:sldChg>
      <pc:sldChg chg="del">
        <pc:chgData name="Samson Christopher" userId="6a13b5f1e64a53ae" providerId="LiveId" clId="{154CF04E-DACB-4DCF-AAD1-634A14773A15}" dt="2020-10-04T04:23:32.473" v="400" actId="47"/>
        <pc:sldMkLst>
          <pc:docMk/>
          <pc:sldMk cId="2025405914" sldId="396"/>
        </pc:sldMkLst>
      </pc:sldChg>
      <pc:sldChg chg="del">
        <pc:chgData name="Samson Christopher" userId="6a13b5f1e64a53ae" providerId="LiveId" clId="{154CF04E-DACB-4DCF-AAD1-634A14773A15}" dt="2020-10-04T04:23:32.978" v="401" actId="47"/>
        <pc:sldMkLst>
          <pc:docMk/>
          <pc:sldMk cId="2940326978" sldId="397"/>
        </pc:sldMkLst>
      </pc:sldChg>
      <pc:sldChg chg="del">
        <pc:chgData name="Samson Christopher" userId="6a13b5f1e64a53ae" providerId="LiveId" clId="{154CF04E-DACB-4DCF-AAD1-634A14773A15}" dt="2020-10-04T04:23:33.375" v="402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54CF04E-DACB-4DCF-AAD1-634A14773A15}" dt="2020-10-04T04:23:33.853" v="40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54CF04E-DACB-4DCF-AAD1-634A14773A15}" dt="2020-10-04T04:23:34.331" v="404" actId="47"/>
        <pc:sldMkLst>
          <pc:docMk/>
          <pc:sldMk cId="642142391" sldId="400"/>
        </pc:sldMkLst>
      </pc:sldChg>
      <pc:sldChg chg="del">
        <pc:chgData name="Samson Christopher" userId="6a13b5f1e64a53ae" providerId="LiveId" clId="{154CF04E-DACB-4DCF-AAD1-634A14773A15}" dt="2020-10-04T04:23:34.918" v="405" actId="47"/>
        <pc:sldMkLst>
          <pc:docMk/>
          <pc:sldMk cId="620554568" sldId="401"/>
        </pc:sldMkLst>
      </pc:sldChg>
      <pc:sldChg chg="del">
        <pc:chgData name="Samson Christopher" userId="6a13b5f1e64a53ae" providerId="LiveId" clId="{154CF04E-DACB-4DCF-AAD1-634A14773A15}" dt="2020-10-04T04:23:35.465" v="406" actId="47"/>
        <pc:sldMkLst>
          <pc:docMk/>
          <pc:sldMk cId="459594907" sldId="402"/>
        </pc:sldMkLst>
      </pc:sldChg>
      <pc:sldChg chg="del">
        <pc:chgData name="Samson Christopher" userId="6a13b5f1e64a53ae" providerId="LiveId" clId="{154CF04E-DACB-4DCF-AAD1-634A14773A15}" dt="2020-10-04T04:23:35.981" v="40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021AE-8305-4E54-9304-89BA6E6759FF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LûWúV</a:t>
            </a:r>
            <a:r>
              <a:rPr lang="en-US" dirty="0"/>
              <a:t>±. </a:t>
            </a:r>
            <a:r>
              <a:rPr lang="en-US" dirty="0" err="1"/>
              <a:t>EURiûP</a:t>
            </a:r>
            <a:r>
              <a:rPr lang="en-US" dirty="0"/>
              <a:t> ¨</a:t>
            </a:r>
            <a:r>
              <a:rPr lang="en-US" dirty="0" err="1"/>
              <a:t>tÏm</a:t>
            </a:r>
            <a:r>
              <a:rPr lang="en-US" dirty="0"/>
              <a:t> </a:t>
            </a:r>
            <a:r>
              <a:rPr lang="en-US" dirty="0" err="1"/>
              <a:t>úTôÕ</a:t>
            </a:r>
            <a:r>
              <a:rPr lang="en-US" dirty="0"/>
              <a:t> </a:t>
            </a:r>
            <a:r>
              <a:rPr lang="en-US" dirty="0" err="1"/>
              <a:t>CWbLôõ</a:t>
            </a:r>
            <a:endParaRPr lang="en-US" dirty="0"/>
          </a:p>
          <a:p>
            <a:r>
              <a:rPr lang="en-US" dirty="0" err="1"/>
              <a:t>ERYôUp</a:t>
            </a:r>
            <a:r>
              <a:rPr lang="en-US" dirty="0"/>
              <a:t> </a:t>
            </a:r>
            <a:r>
              <a:rPr lang="en-US" dirty="0" err="1"/>
              <a:t>ùTX</a:t>
            </a:r>
            <a:r>
              <a:rPr lang="en-US" dirty="0"/>
              <a:t>]</a:t>
            </a:r>
            <a:r>
              <a:rPr lang="en-US" dirty="0" err="1"/>
              <a:t>tß</a:t>
            </a:r>
            <a:r>
              <a:rPr lang="en-US" dirty="0"/>
              <a:t>. </a:t>
            </a:r>
            <a:r>
              <a:rPr lang="en-US" dirty="0" err="1"/>
              <a:t>ùYhLlThÓ</a:t>
            </a:r>
            <a:r>
              <a:rPr lang="en-US" dirty="0"/>
              <a:t> </a:t>
            </a:r>
            <a:r>
              <a:rPr lang="en-US" dirty="0" err="1"/>
              <a:t>úTôúYú</a:t>
            </a:r>
            <a:r>
              <a:rPr lang="en-US" dirty="0"/>
              <a:t>]</a:t>
            </a:r>
            <a:r>
              <a:rPr lang="en-US" dirty="0" err="1"/>
              <a:t>ôõ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F731B-A5FA-43BB-8CC7-652211E75E77}"/>
              </a:ext>
            </a:extLst>
          </p:cNvPr>
          <p:cNvSpPr txBox="1"/>
          <p:nvPr/>
        </p:nvSpPr>
        <p:spPr>
          <a:xfrm>
            <a:off x="0" y="537542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BjUô</a:t>
            </a:r>
            <a:r>
              <a:rPr lang="en-US" sz="4000" dirty="0"/>
              <a:t> </a:t>
            </a:r>
            <a:r>
              <a:rPr lang="en-US" sz="4000" dirty="0" err="1"/>
              <a:t>Jußm</a:t>
            </a:r>
            <a:r>
              <a:rPr lang="en-US" sz="4000" dirty="0"/>
              <a:t> </a:t>
            </a:r>
            <a:r>
              <a:rPr lang="en-US" sz="4000" dirty="0" err="1"/>
              <a:t>CWh£dLôUp</a:t>
            </a:r>
            <a:r>
              <a:rPr lang="en-US" sz="4000" dirty="0"/>
              <a:t> </a:t>
            </a:r>
            <a:r>
              <a:rPr lang="en-US" sz="4000" dirty="0" err="1"/>
              <a:t>ùYhLjúRôúP</a:t>
            </a:r>
            <a:r>
              <a:rPr lang="en-US" sz="4000" dirty="0"/>
              <a:t> </a:t>
            </a:r>
            <a:r>
              <a:rPr lang="en-US" sz="4000" dirty="0" err="1"/>
              <a:t>BiPYôõ</a:t>
            </a:r>
            <a:endParaRPr lang="en-US" sz="4000" dirty="0"/>
          </a:p>
          <a:p>
            <a:r>
              <a:rPr lang="en-US" sz="4000" dirty="0" err="1"/>
              <a:t>ùYßeûLV</a:t>
            </a:r>
            <a:r>
              <a:rPr lang="en-US" sz="4000" dirty="0"/>
              <a:t>]</a:t>
            </a:r>
            <a:r>
              <a:rPr lang="en-US" sz="4000" dirty="0" err="1"/>
              <a:t>ôL</a:t>
            </a:r>
            <a:r>
              <a:rPr lang="en-US" sz="4000" dirty="0"/>
              <a:t> </a:t>
            </a:r>
            <a:r>
              <a:rPr lang="en-US" sz="4000" dirty="0" err="1"/>
              <a:t>EmûUd</a:t>
            </a:r>
            <a:r>
              <a:rPr lang="en-US" sz="4000" dirty="0"/>
              <a:t> </a:t>
            </a:r>
            <a:r>
              <a:rPr lang="en-US" sz="4000" dirty="0" err="1"/>
              <a:t>LiÓ</a:t>
            </a:r>
            <a:r>
              <a:rPr lang="en-US" sz="4000" dirty="0"/>
              <a:t> </a:t>
            </a:r>
            <a:r>
              <a:rPr lang="en-US" sz="4000" dirty="0" err="1"/>
              <a:t>ùLôs</a:t>
            </a:r>
            <a:r>
              <a:rPr lang="en-US" sz="4000" dirty="0"/>
              <a:t>[p </a:t>
            </a:r>
            <a:r>
              <a:rPr lang="en-US" sz="4000" dirty="0" err="1"/>
              <a:t>BÏUô</a:t>
            </a:r>
            <a:r>
              <a:rPr lang="en-US" sz="4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2F3D3-F64F-430C-9D5A-889B6A6F8A68}"/>
              </a:ext>
            </a:extLst>
          </p:cNvPr>
          <p:cNvSpPr txBox="1"/>
          <p:nvPr/>
        </p:nvSpPr>
        <p:spPr>
          <a:xfrm>
            <a:off x="0" y="537723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BjÕUôdLs</a:t>
            </a:r>
            <a:r>
              <a:rPr lang="en-US" sz="4000" dirty="0"/>
              <a:t>; </a:t>
            </a:r>
            <a:r>
              <a:rPr lang="en-US" sz="4000" dirty="0" err="1"/>
              <a:t>úT¬p</a:t>
            </a:r>
            <a:r>
              <a:rPr lang="en-US" sz="4000" dirty="0"/>
              <a:t> </a:t>
            </a:r>
            <a:r>
              <a:rPr lang="en-US" sz="4000" dirty="0" err="1"/>
              <a:t>YôgûN</a:t>
            </a:r>
            <a:r>
              <a:rPr lang="en-US" sz="4000" dirty="0"/>
              <a:t> </a:t>
            </a:r>
            <a:r>
              <a:rPr lang="en-US" sz="4000" dirty="0" err="1"/>
              <a:t>ûYj§WôUp</a:t>
            </a:r>
            <a:r>
              <a:rPr lang="en-US" sz="4000" dirty="0"/>
              <a:t> </a:t>
            </a:r>
            <a:r>
              <a:rPr lang="en-US" sz="4000" dirty="0" err="1"/>
              <a:t>úNômTXônd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LôXeL°júRôo</a:t>
            </a:r>
            <a:r>
              <a:rPr lang="en-US" sz="4000" dirty="0"/>
              <a:t> </a:t>
            </a:r>
            <a:r>
              <a:rPr lang="en-US" sz="4000" dirty="0" err="1"/>
              <a:t>AkSô°p</a:t>
            </a:r>
            <a:r>
              <a:rPr lang="en-US" sz="4000" dirty="0"/>
              <a:t>; </a:t>
            </a:r>
            <a:r>
              <a:rPr lang="en-US" sz="4000" dirty="0" err="1"/>
              <a:t>Õd¡lTôo</a:t>
            </a:r>
            <a:r>
              <a:rPr lang="en-US" sz="4000" dirty="0"/>
              <a:t> ¨</a:t>
            </a:r>
            <a:r>
              <a:rPr lang="en-US" sz="4000" dirty="0" err="1"/>
              <a:t>olTkRWôn</a:t>
            </a:r>
            <a:r>
              <a:rPr lang="en-US" sz="4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7990D-21EA-4F96-B768-BCA904F45F54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úRYÃo</a:t>
            </a:r>
            <a:r>
              <a:rPr lang="en-US" sz="4400" dirty="0"/>
              <a:t> </a:t>
            </a:r>
            <a:r>
              <a:rPr lang="en-US" sz="4400" dirty="0" err="1"/>
              <a:t>ûL</a:t>
            </a:r>
            <a:r>
              <a:rPr lang="en-US" sz="4400" dirty="0"/>
              <a:t> </a:t>
            </a:r>
            <a:r>
              <a:rPr lang="en-US" sz="4400" dirty="0" err="1"/>
              <a:t>RôeL</a:t>
            </a:r>
            <a:r>
              <a:rPr lang="en-US" sz="4400" dirty="0"/>
              <a:t>. </a:t>
            </a:r>
            <a:r>
              <a:rPr lang="en-US" sz="4400" dirty="0" err="1"/>
              <a:t>Ntßm</a:t>
            </a:r>
            <a:r>
              <a:rPr lang="en-US" sz="4400" dirty="0"/>
              <a:t> </a:t>
            </a:r>
            <a:r>
              <a:rPr lang="en-US" sz="4400" dirty="0" err="1"/>
              <a:t>NôÜdLg£d</a:t>
            </a:r>
            <a:r>
              <a:rPr lang="en-US" sz="4400" dirty="0"/>
              <a:t> </a:t>
            </a:r>
            <a:r>
              <a:rPr lang="en-US" sz="4400" dirty="0" err="1"/>
              <a:t>LXeúLuõ</a:t>
            </a:r>
            <a:r>
              <a:rPr lang="en-US" sz="4400" dirty="0"/>
              <a:t> </a:t>
            </a:r>
            <a:r>
              <a:rPr lang="en-US" sz="4400" dirty="0" err="1"/>
              <a:t>B«àm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TXuLôQ</a:t>
            </a:r>
            <a:r>
              <a:rPr lang="en-US" sz="4400" dirty="0"/>
              <a:t> </a:t>
            </a:r>
            <a:r>
              <a:rPr lang="en-US" sz="4400" dirty="0" err="1"/>
              <a:t>EûZdLôUt</a:t>
            </a:r>
            <a:r>
              <a:rPr lang="en-US" sz="4400" dirty="0"/>
              <a:t> </a:t>
            </a:r>
            <a:r>
              <a:rPr lang="en-US" sz="4400" dirty="0" err="1"/>
              <a:t>úTô«ú</a:t>
            </a:r>
            <a:r>
              <a:rPr lang="en-US" sz="4400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AD4D4-545B-4087-927D-68B664DF28AD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Yô</a:t>
            </a:r>
            <a:r>
              <a:rPr lang="en-US" sz="4000" dirty="0"/>
              <a:t>]</a:t>
            </a:r>
            <a:r>
              <a:rPr lang="en-US" sz="4000" dirty="0" err="1"/>
              <a:t>ôs</a:t>
            </a:r>
            <a:r>
              <a:rPr lang="en-US" sz="4000" dirty="0"/>
              <a:t> </a:t>
            </a:r>
            <a:r>
              <a:rPr lang="en-US" sz="4000" dirty="0" err="1"/>
              <a:t>GpXôm</a:t>
            </a:r>
            <a:r>
              <a:rPr lang="en-US" sz="4000" dirty="0"/>
              <a:t> </a:t>
            </a:r>
            <a:r>
              <a:rPr lang="en-US" sz="4000" dirty="0" err="1"/>
              <a:t>ÅQô</a:t>
            </a:r>
            <a:r>
              <a:rPr lang="en-US" sz="4000" dirty="0"/>
              <a:t>[</a:t>
            </a:r>
            <a:r>
              <a:rPr lang="en-US" sz="4000" dirty="0" err="1"/>
              <a:t>ôLf</a:t>
            </a:r>
            <a:r>
              <a:rPr lang="en-US" sz="4000" dirty="0"/>
              <a:t> </a:t>
            </a:r>
            <a:r>
              <a:rPr lang="en-US" sz="4000" dirty="0" err="1"/>
              <a:t>ùNuß</a:t>
            </a:r>
            <a:r>
              <a:rPr lang="en-US" sz="4000" dirty="0"/>
              <a:t> </a:t>
            </a:r>
            <a:r>
              <a:rPr lang="en-US" sz="4000" dirty="0" err="1"/>
              <a:t>úTô«tú</a:t>
            </a:r>
            <a:r>
              <a:rPr lang="en-US" sz="4000" dirty="0"/>
              <a:t>\õ </a:t>
            </a:r>
            <a:r>
              <a:rPr lang="en-US" sz="4000" dirty="0" err="1"/>
              <a:t>IúVôõ</a:t>
            </a:r>
            <a:r>
              <a:rPr lang="en-US" sz="4000" dirty="0"/>
              <a:t> </a:t>
            </a:r>
            <a:r>
              <a:rPr lang="en-US" sz="4000" dirty="0" err="1"/>
              <a:t>úUôNm</a:t>
            </a:r>
            <a:r>
              <a:rPr lang="en-US" sz="4000" dirty="0"/>
              <a:t> </a:t>
            </a:r>
            <a:r>
              <a:rPr lang="en-US" sz="4000" dirty="0" err="1"/>
              <a:t>úTôú</a:t>
            </a:r>
            <a:r>
              <a:rPr lang="en-US" sz="4000" dirty="0"/>
              <a:t>]u ®</a:t>
            </a:r>
            <a:r>
              <a:rPr lang="en-US" sz="4000" dirty="0" err="1"/>
              <a:t>hP</a:t>
            </a:r>
            <a:r>
              <a:rPr lang="en-US" sz="4000" dirty="0"/>
              <a:t> </a:t>
            </a:r>
            <a:r>
              <a:rPr lang="en-US" sz="4000" dirty="0" err="1"/>
              <a:t>SuûU</a:t>
            </a:r>
            <a:r>
              <a:rPr lang="en-US" sz="4000" dirty="0"/>
              <a:t> </a:t>
            </a:r>
            <a:r>
              <a:rPr lang="en-US" sz="4000" dirty="0" err="1"/>
              <a:t>AÝRôÛm</a:t>
            </a:r>
            <a:r>
              <a:rPr lang="en-US" sz="4000" dirty="0"/>
              <a:t> </a:t>
            </a:r>
            <a:r>
              <a:rPr lang="en-US" sz="4000" dirty="0" err="1"/>
              <a:t>YÚúUô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D31CC-55CF-4959-8EDE-CBC1D99CEFA0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TdRúW</a:t>
            </a:r>
            <a:r>
              <a:rPr lang="en-US" sz="4400" dirty="0"/>
              <a:t> </a:t>
            </a:r>
            <a:r>
              <a:rPr lang="en-US" sz="4400" dirty="0" err="1"/>
              <a:t>EtNôLjúRôÓ</a:t>
            </a:r>
            <a:r>
              <a:rPr lang="en-US" sz="4400" dirty="0"/>
              <a:t> </a:t>
            </a:r>
            <a:r>
              <a:rPr lang="en-US" sz="4400" dirty="0" err="1"/>
              <a:t>GÝm©l</a:t>
            </a:r>
            <a:r>
              <a:rPr lang="en-US" sz="4400" dirty="0"/>
              <a:t> ©</a:t>
            </a:r>
            <a:r>
              <a:rPr lang="en-US" sz="4400" dirty="0" err="1"/>
              <a:t>WLô£lÀo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BjÕUôdLs</a:t>
            </a:r>
            <a:r>
              <a:rPr lang="en-US" sz="4400" dirty="0"/>
              <a:t> </a:t>
            </a:r>
            <a:r>
              <a:rPr lang="en-US" sz="4400" dirty="0" err="1"/>
              <a:t>CúVÑYiûP</a:t>
            </a:r>
            <a:r>
              <a:rPr lang="en-US" sz="4400" dirty="0"/>
              <a:t> </a:t>
            </a:r>
            <a:r>
              <a:rPr lang="en-US" sz="4400" dirty="0" err="1"/>
              <a:t>YkÕúNW</a:t>
            </a:r>
            <a:r>
              <a:rPr lang="en-US" sz="4400" dirty="0"/>
              <a:t> </a:t>
            </a:r>
            <a:r>
              <a:rPr lang="en-US" sz="4400" dirty="0" err="1"/>
              <a:t>EûZlÀo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114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2020-10-04T04:23:41Z</dcterms:modified>
</cp:coreProperties>
</file>