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2A81DB6-6194-4446-BC45-0A0253255F91}"/>
    <pc:docChg chg="delSld modSld">
      <pc:chgData name="Samson Christopher" userId="6a13b5f1e64a53ae" providerId="LiveId" clId="{82A81DB6-6194-4446-BC45-0A0253255F91}" dt="2020-10-04T04:44:15.719" v="821" actId="1036"/>
      <pc:docMkLst>
        <pc:docMk/>
      </pc:docMkLst>
      <pc:sldChg chg="del">
        <pc:chgData name="Samson Christopher" userId="6a13b5f1e64a53ae" providerId="LiveId" clId="{82A81DB6-6194-4446-BC45-0A0253255F91}" dt="2020-10-04T04:26:12.194" v="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2A81DB6-6194-4446-BC45-0A0253255F91}" dt="2020-10-04T04:26:28.357" v="64" actId="1035"/>
        <pc:sldMkLst>
          <pc:docMk/>
          <pc:sldMk cId="1777894342" sldId="389"/>
        </pc:sldMkLst>
        <pc:spChg chg="add mod">
          <ac:chgData name="Samson Christopher" userId="6a13b5f1e64a53ae" providerId="LiveId" clId="{82A81DB6-6194-4446-BC45-0A0253255F91}" dt="2020-10-04T04:26:28.357" v="64" actId="1035"/>
          <ac:spMkLst>
            <pc:docMk/>
            <pc:sldMk cId="1777894342" sldId="389"/>
            <ac:spMk id="4" creationId="{F67E6A9F-765B-4BAD-AA1E-0259120925DC}"/>
          </ac:spMkLst>
        </pc:spChg>
      </pc:sldChg>
      <pc:sldChg chg="addSp modSp mod">
        <pc:chgData name="Samson Christopher" userId="6a13b5f1e64a53ae" providerId="LiveId" clId="{82A81DB6-6194-4446-BC45-0A0253255F91}" dt="2020-10-04T04:26:51.751" v="124" actId="1035"/>
        <pc:sldMkLst>
          <pc:docMk/>
          <pc:sldMk cId="850099564" sldId="390"/>
        </pc:sldMkLst>
        <pc:spChg chg="add mod">
          <ac:chgData name="Samson Christopher" userId="6a13b5f1e64a53ae" providerId="LiveId" clId="{82A81DB6-6194-4446-BC45-0A0253255F91}" dt="2020-10-04T04:26:51.751" v="124" actId="1035"/>
          <ac:spMkLst>
            <pc:docMk/>
            <pc:sldMk cId="850099564" sldId="390"/>
            <ac:spMk id="4" creationId="{C537D6AF-99BE-4500-B781-292CAE990AD2}"/>
          </ac:spMkLst>
        </pc:spChg>
      </pc:sldChg>
      <pc:sldChg chg="addSp modSp mod">
        <pc:chgData name="Samson Christopher" userId="6a13b5f1e64a53ae" providerId="LiveId" clId="{82A81DB6-6194-4446-BC45-0A0253255F91}" dt="2020-10-04T04:27:01.832" v="176" actId="1035"/>
        <pc:sldMkLst>
          <pc:docMk/>
          <pc:sldMk cId="944968354" sldId="391"/>
        </pc:sldMkLst>
        <pc:spChg chg="add mod">
          <ac:chgData name="Samson Christopher" userId="6a13b5f1e64a53ae" providerId="LiveId" clId="{82A81DB6-6194-4446-BC45-0A0253255F91}" dt="2020-10-04T04:27:01.832" v="176" actId="1035"/>
          <ac:spMkLst>
            <pc:docMk/>
            <pc:sldMk cId="944968354" sldId="391"/>
            <ac:spMk id="4" creationId="{2DE64BFA-5A83-4E3E-B394-4185F9AD5538}"/>
          </ac:spMkLst>
        </pc:spChg>
      </pc:sldChg>
      <pc:sldChg chg="addSp modSp mod">
        <pc:chgData name="Samson Christopher" userId="6a13b5f1e64a53ae" providerId="LiveId" clId="{82A81DB6-6194-4446-BC45-0A0253255F91}" dt="2020-10-04T04:27:15.224" v="237" actId="1036"/>
        <pc:sldMkLst>
          <pc:docMk/>
          <pc:sldMk cId="1414681237" sldId="392"/>
        </pc:sldMkLst>
        <pc:spChg chg="add mod">
          <ac:chgData name="Samson Christopher" userId="6a13b5f1e64a53ae" providerId="LiveId" clId="{82A81DB6-6194-4446-BC45-0A0253255F91}" dt="2020-10-04T04:27:15.224" v="237" actId="1036"/>
          <ac:spMkLst>
            <pc:docMk/>
            <pc:sldMk cId="1414681237" sldId="392"/>
            <ac:spMk id="4" creationId="{69E1E15D-A56B-4C61-A2A9-9106FF7B6FAB}"/>
          </ac:spMkLst>
        </pc:spChg>
      </pc:sldChg>
      <pc:sldChg chg="addSp modSp mod">
        <pc:chgData name="Samson Christopher" userId="6a13b5f1e64a53ae" providerId="LiveId" clId="{82A81DB6-6194-4446-BC45-0A0253255F91}" dt="2020-10-04T04:27:28.268" v="287" actId="1035"/>
        <pc:sldMkLst>
          <pc:docMk/>
          <pc:sldMk cId="4103851070" sldId="393"/>
        </pc:sldMkLst>
        <pc:spChg chg="add mod">
          <ac:chgData name="Samson Christopher" userId="6a13b5f1e64a53ae" providerId="LiveId" clId="{82A81DB6-6194-4446-BC45-0A0253255F91}" dt="2020-10-04T04:27:28.268" v="287" actId="1035"/>
          <ac:spMkLst>
            <pc:docMk/>
            <pc:sldMk cId="4103851070" sldId="393"/>
            <ac:spMk id="4" creationId="{229A4154-D4AE-4D33-92CB-6CA25C494815}"/>
          </ac:spMkLst>
        </pc:spChg>
      </pc:sldChg>
      <pc:sldChg chg="addSp modSp mod">
        <pc:chgData name="Samson Christopher" userId="6a13b5f1e64a53ae" providerId="LiveId" clId="{82A81DB6-6194-4446-BC45-0A0253255F91}" dt="2020-10-04T04:27:45.232" v="340" actId="1036"/>
        <pc:sldMkLst>
          <pc:docMk/>
          <pc:sldMk cId="659567130" sldId="394"/>
        </pc:sldMkLst>
        <pc:spChg chg="add mod">
          <ac:chgData name="Samson Christopher" userId="6a13b5f1e64a53ae" providerId="LiveId" clId="{82A81DB6-6194-4446-BC45-0A0253255F91}" dt="2020-10-04T04:27:45.232" v="340" actId="1036"/>
          <ac:spMkLst>
            <pc:docMk/>
            <pc:sldMk cId="659567130" sldId="394"/>
            <ac:spMk id="4" creationId="{06B09271-3308-4E23-B599-95DAB66A72EE}"/>
          </ac:spMkLst>
        </pc:spChg>
      </pc:sldChg>
      <pc:sldChg chg="addSp modSp mod">
        <pc:chgData name="Samson Christopher" userId="6a13b5f1e64a53ae" providerId="LiveId" clId="{82A81DB6-6194-4446-BC45-0A0253255F91}" dt="2020-10-04T04:42:43.655" v="401" actId="1036"/>
        <pc:sldMkLst>
          <pc:docMk/>
          <pc:sldMk cId="859356432" sldId="395"/>
        </pc:sldMkLst>
        <pc:spChg chg="add mod">
          <ac:chgData name="Samson Christopher" userId="6a13b5f1e64a53ae" providerId="LiveId" clId="{82A81DB6-6194-4446-BC45-0A0253255F91}" dt="2020-10-04T04:42:43.655" v="401" actId="1036"/>
          <ac:spMkLst>
            <pc:docMk/>
            <pc:sldMk cId="859356432" sldId="395"/>
            <ac:spMk id="4" creationId="{0D441044-35CF-4AF5-8C54-0F9B5EB8B1D2}"/>
          </ac:spMkLst>
        </pc:spChg>
      </pc:sldChg>
      <pc:sldChg chg="addSp modSp mod">
        <pc:chgData name="Samson Christopher" userId="6a13b5f1e64a53ae" providerId="LiveId" clId="{82A81DB6-6194-4446-BC45-0A0253255F91}" dt="2020-10-04T04:42:53.459" v="449" actId="1036"/>
        <pc:sldMkLst>
          <pc:docMk/>
          <pc:sldMk cId="2025405914" sldId="396"/>
        </pc:sldMkLst>
        <pc:spChg chg="add mod">
          <ac:chgData name="Samson Christopher" userId="6a13b5f1e64a53ae" providerId="LiveId" clId="{82A81DB6-6194-4446-BC45-0A0253255F91}" dt="2020-10-04T04:42:53.459" v="449" actId="1036"/>
          <ac:spMkLst>
            <pc:docMk/>
            <pc:sldMk cId="2025405914" sldId="396"/>
            <ac:spMk id="4" creationId="{D001FD0C-7864-4B39-B02C-1200B3C2BF3C}"/>
          </ac:spMkLst>
        </pc:spChg>
      </pc:sldChg>
      <pc:sldChg chg="addSp modSp mod">
        <pc:chgData name="Samson Christopher" userId="6a13b5f1e64a53ae" providerId="LiveId" clId="{82A81DB6-6194-4446-BC45-0A0253255F91}" dt="2020-10-04T04:43:04.522" v="500" actId="1036"/>
        <pc:sldMkLst>
          <pc:docMk/>
          <pc:sldMk cId="2940326978" sldId="397"/>
        </pc:sldMkLst>
        <pc:spChg chg="add mod">
          <ac:chgData name="Samson Christopher" userId="6a13b5f1e64a53ae" providerId="LiveId" clId="{82A81DB6-6194-4446-BC45-0A0253255F91}" dt="2020-10-04T04:43:04.522" v="500" actId="1036"/>
          <ac:spMkLst>
            <pc:docMk/>
            <pc:sldMk cId="2940326978" sldId="397"/>
            <ac:spMk id="4" creationId="{A0D9F130-DEAF-499B-9D45-C76B16CEF18E}"/>
          </ac:spMkLst>
        </pc:spChg>
      </pc:sldChg>
      <pc:sldChg chg="addSp modSp mod">
        <pc:chgData name="Samson Christopher" userId="6a13b5f1e64a53ae" providerId="LiveId" clId="{82A81DB6-6194-4446-BC45-0A0253255F91}" dt="2020-10-04T04:43:14.832" v="558" actId="1036"/>
        <pc:sldMkLst>
          <pc:docMk/>
          <pc:sldMk cId="2964080828" sldId="398"/>
        </pc:sldMkLst>
        <pc:spChg chg="add mod">
          <ac:chgData name="Samson Christopher" userId="6a13b5f1e64a53ae" providerId="LiveId" clId="{82A81DB6-6194-4446-BC45-0A0253255F91}" dt="2020-10-04T04:43:14.832" v="558" actId="1036"/>
          <ac:spMkLst>
            <pc:docMk/>
            <pc:sldMk cId="2964080828" sldId="398"/>
            <ac:spMk id="4" creationId="{3E7B1700-9FD1-4081-B6E2-48CF1852B04B}"/>
          </ac:spMkLst>
        </pc:spChg>
      </pc:sldChg>
      <pc:sldChg chg="addSp modSp mod">
        <pc:chgData name="Samson Christopher" userId="6a13b5f1e64a53ae" providerId="LiveId" clId="{82A81DB6-6194-4446-BC45-0A0253255F91}" dt="2020-10-04T04:43:25.791" v="616" actId="1035"/>
        <pc:sldMkLst>
          <pc:docMk/>
          <pc:sldMk cId="1883622595" sldId="399"/>
        </pc:sldMkLst>
        <pc:spChg chg="add mod">
          <ac:chgData name="Samson Christopher" userId="6a13b5f1e64a53ae" providerId="LiveId" clId="{82A81DB6-6194-4446-BC45-0A0253255F91}" dt="2020-10-04T04:43:25.791" v="616" actId="1035"/>
          <ac:spMkLst>
            <pc:docMk/>
            <pc:sldMk cId="1883622595" sldId="399"/>
            <ac:spMk id="4" creationId="{674A2080-9896-49D9-BBB3-1EE8F2CA4C8A}"/>
          </ac:spMkLst>
        </pc:spChg>
      </pc:sldChg>
      <pc:sldChg chg="addSp modSp mod">
        <pc:chgData name="Samson Christopher" userId="6a13b5f1e64a53ae" providerId="LiveId" clId="{82A81DB6-6194-4446-BC45-0A0253255F91}" dt="2020-10-04T04:43:45.285" v="669" actId="1035"/>
        <pc:sldMkLst>
          <pc:docMk/>
          <pc:sldMk cId="642142391" sldId="400"/>
        </pc:sldMkLst>
        <pc:spChg chg="add mod">
          <ac:chgData name="Samson Christopher" userId="6a13b5f1e64a53ae" providerId="LiveId" clId="{82A81DB6-6194-4446-BC45-0A0253255F91}" dt="2020-10-04T04:43:45.285" v="669" actId="1035"/>
          <ac:spMkLst>
            <pc:docMk/>
            <pc:sldMk cId="642142391" sldId="400"/>
            <ac:spMk id="4" creationId="{5F047F24-3BD5-4B56-BF0E-6BF9D357DF88}"/>
          </ac:spMkLst>
        </pc:spChg>
      </pc:sldChg>
      <pc:sldChg chg="addSp modSp mod">
        <pc:chgData name="Samson Christopher" userId="6a13b5f1e64a53ae" providerId="LiveId" clId="{82A81DB6-6194-4446-BC45-0A0253255F91}" dt="2020-10-04T04:43:56.861" v="719" actId="1035"/>
        <pc:sldMkLst>
          <pc:docMk/>
          <pc:sldMk cId="620554568" sldId="401"/>
        </pc:sldMkLst>
        <pc:spChg chg="add mod">
          <ac:chgData name="Samson Christopher" userId="6a13b5f1e64a53ae" providerId="LiveId" clId="{82A81DB6-6194-4446-BC45-0A0253255F91}" dt="2020-10-04T04:43:56.861" v="719" actId="1035"/>
          <ac:spMkLst>
            <pc:docMk/>
            <pc:sldMk cId="620554568" sldId="401"/>
            <ac:spMk id="4" creationId="{BC357918-88EF-4807-A86C-C6131D4227E2}"/>
          </ac:spMkLst>
        </pc:spChg>
      </pc:sldChg>
      <pc:sldChg chg="addSp modSp mod">
        <pc:chgData name="Samson Christopher" userId="6a13b5f1e64a53ae" providerId="LiveId" clId="{82A81DB6-6194-4446-BC45-0A0253255F91}" dt="2020-10-04T04:44:08.984" v="777" actId="1035"/>
        <pc:sldMkLst>
          <pc:docMk/>
          <pc:sldMk cId="459594907" sldId="402"/>
        </pc:sldMkLst>
        <pc:spChg chg="add mod">
          <ac:chgData name="Samson Christopher" userId="6a13b5f1e64a53ae" providerId="LiveId" clId="{82A81DB6-6194-4446-BC45-0A0253255F91}" dt="2020-10-04T04:44:08.984" v="777" actId="1035"/>
          <ac:spMkLst>
            <pc:docMk/>
            <pc:sldMk cId="459594907" sldId="402"/>
            <ac:spMk id="4" creationId="{8E3D8025-EE44-463D-87BA-D9B73ED33586}"/>
          </ac:spMkLst>
        </pc:spChg>
      </pc:sldChg>
      <pc:sldChg chg="addSp modSp mod">
        <pc:chgData name="Samson Christopher" userId="6a13b5f1e64a53ae" providerId="LiveId" clId="{82A81DB6-6194-4446-BC45-0A0253255F91}" dt="2020-10-04T04:44:15.719" v="821" actId="1036"/>
        <pc:sldMkLst>
          <pc:docMk/>
          <pc:sldMk cId="2376098714" sldId="403"/>
        </pc:sldMkLst>
        <pc:spChg chg="add mod">
          <ac:chgData name="Samson Christopher" userId="6a13b5f1e64a53ae" providerId="LiveId" clId="{82A81DB6-6194-4446-BC45-0A0253255F91}" dt="2020-10-04T04:44:15.719" v="821" actId="1036"/>
          <ac:spMkLst>
            <pc:docMk/>
            <pc:sldMk cId="2376098714" sldId="403"/>
            <ac:spMk id="4" creationId="{037D32DF-45A4-4E79-8F26-A40944157070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E6A9F-765B-4BAD-AA1E-0259120925DC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</a:t>
            </a:r>
            <a:r>
              <a:rPr lang="en-US" dirty="0"/>
              <a:t> £</a:t>
            </a:r>
            <a:r>
              <a:rPr lang="en-US" dirty="0" err="1"/>
              <a:t>jRm</a:t>
            </a:r>
            <a:r>
              <a:rPr lang="en-US" dirty="0"/>
              <a:t> ¨û\</a:t>
            </a:r>
            <a:r>
              <a:rPr lang="en-US" dirty="0" err="1"/>
              <a:t>úY</a:t>
            </a:r>
            <a:r>
              <a:rPr lang="en-US" dirty="0"/>
              <a:t>\ </a:t>
            </a:r>
            <a:r>
              <a:rPr lang="en-US" dirty="0" err="1"/>
              <a:t>Guû</a:t>
            </a:r>
            <a:r>
              <a:rPr lang="en-US" dirty="0"/>
              <a:t>]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JlTûPd¡ú</a:t>
            </a:r>
            <a:r>
              <a:rPr lang="en-US" dirty="0"/>
              <a:t>\u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NjRm</a:t>
            </a:r>
            <a:r>
              <a:rPr lang="en-US" dirty="0"/>
              <a:t> </a:t>
            </a:r>
            <a:r>
              <a:rPr lang="en-US" dirty="0" err="1"/>
              <a:t>Guàs</a:t>
            </a:r>
            <a:r>
              <a:rPr lang="en-US" dirty="0"/>
              <a:t>[m </a:t>
            </a:r>
            <a:r>
              <a:rPr lang="en-US" dirty="0" err="1"/>
              <a:t>TXUôLj</a:t>
            </a:r>
            <a:r>
              <a:rPr lang="en-US" dirty="0"/>
              <a:t> ùRô²dÏúR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B1700-9FD1-4081-B6E2-48CF1852B04B}"/>
              </a:ext>
            </a:extLst>
          </p:cNvPr>
          <p:cNvSpPr txBox="1"/>
          <p:nvPr/>
        </p:nvSpPr>
        <p:spPr>
          <a:xfrm>
            <a:off x="2007415" y="5377237"/>
            <a:ext cx="817716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Øu</a:t>
            </a:r>
            <a:r>
              <a:rPr lang="en-US" dirty="0"/>
              <a:t>]±</a:t>
            </a:r>
            <a:r>
              <a:rPr lang="en-US" dirty="0" err="1"/>
              <a:t>kÕ</a:t>
            </a:r>
            <a:r>
              <a:rPr lang="en-US" dirty="0"/>
              <a:t> </a:t>
            </a:r>
            <a:r>
              <a:rPr lang="en-US" dirty="0" err="1"/>
              <a:t>AûZjRYúW</a:t>
            </a:r>
            <a:r>
              <a:rPr lang="en-US" dirty="0"/>
              <a:t> Øu²uß </a:t>
            </a:r>
            <a:r>
              <a:rPr lang="en-US" dirty="0" err="1"/>
              <a:t>SXØPu</a:t>
            </a:r>
            <a:r>
              <a:rPr lang="en-US" dirty="0"/>
              <a:t> </a:t>
            </a:r>
            <a:r>
              <a:rPr lang="en-US" dirty="0" err="1"/>
              <a:t>SPjÕYôo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A2080-9896-49D9-BBB3-1EE8F2CA4C8A}"/>
              </a:ext>
            </a:extLst>
          </p:cNvPr>
          <p:cNvSpPr txBox="1"/>
          <p:nvPr/>
        </p:nvSpPr>
        <p:spPr>
          <a:xfrm>
            <a:off x="2129056" y="5377237"/>
            <a:ext cx="79338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NLXØm</a:t>
            </a:r>
            <a:r>
              <a:rPr lang="en-US" dirty="0"/>
              <a:t> </a:t>
            </a:r>
            <a:r>
              <a:rPr lang="en-US" dirty="0" err="1"/>
              <a:t>SuûUd</a:t>
            </a:r>
            <a:r>
              <a:rPr lang="en-US" dirty="0"/>
              <a:t> </a:t>
            </a:r>
            <a:r>
              <a:rPr lang="en-US" dirty="0" err="1"/>
              <a:t>ùLuú</a:t>
            </a:r>
            <a:r>
              <a:rPr lang="en-US" dirty="0"/>
              <a:t>\ </a:t>
            </a:r>
            <a:r>
              <a:rPr lang="en-US" dirty="0" err="1"/>
              <a:t>Nôh£Vôn</a:t>
            </a:r>
            <a:r>
              <a:rPr lang="en-US" dirty="0"/>
              <a:t> </a:t>
            </a:r>
            <a:r>
              <a:rPr lang="en-US" dirty="0" err="1"/>
              <a:t>Ø¥j§ÓYôo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47F24-3BD5-4B56-BF0E-6BF9D357DF88}"/>
              </a:ext>
            </a:extLst>
          </p:cNvPr>
          <p:cNvSpPr txBox="1"/>
          <p:nvPr/>
        </p:nvSpPr>
        <p:spPr>
          <a:xfrm>
            <a:off x="1680245" y="5364934"/>
            <a:ext cx="883151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úNôRû</a:t>
            </a:r>
            <a:r>
              <a:rPr lang="en-US" dirty="0"/>
              <a:t>]</a:t>
            </a:r>
            <a:r>
              <a:rPr lang="en-US" dirty="0" err="1"/>
              <a:t>ûV</a:t>
            </a:r>
            <a:r>
              <a:rPr lang="en-US" dirty="0"/>
              <a:t> </a:t>
            </a:r>
            <a:r>
              <a:rPr lang="en-US" dirty="0" err="1"/>
              <a:t>N¡lTYú</a:t>
            </a:r>
            <a:r>
              <a:rPr lang="en-US" dirty="0"/>
              <a:t>] </a:t>
            </a:r>
            <a:r>
              <a:rPr lang="en-US" dirty="0" err="1"/>
              <a:t>NôkRØm</a:t>
            </a:r>
            <a:r>
              <a:rPr lang="en-US" dirty="0"/>
              <a:t> </a:t>
            </a:r>
            <a:r>
              <a:rPr lang="en-US" dirty="0" err="1"/>
              <a:t>ùTôßûUÙ</a:t>
            </a:r>
            <a:r>
              <a:rPr lang="en-US" dirty="0"/>
              <a:t> </a:t>
            </a:r>
            <a:r>
              <a:rPr lang="en-US" dirty="0" err="1"/>
              <a:t>Øs</a:t>
            </a:r>
            <a:r>
              <a:rPr lang="en-US" dirty="0"/>
              <a:t>[</a:t>
            </a:r>
            <a:r>
              <a:rPr lang="en-US" dirty="0" err="1"/>
              <a:t>Yú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57918-88EF-4807-A86C-C6131D4227E2}"/>
              </a:ext>
            </a:extLst>
          </p:cNvPr>
          <p:cNvSpPr txBox="1"/>
          <p:nvPr/>
        </p:nvSpPr>
        <p:spPr>
          <a:xfrm>
            <a:off x="1751551" y="5373323"/>
            <a:ext cx="86888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ËYd</a:t>
            </a:r>
            <a:r>
              <a:rPr lang="en-US" dirty="0"/>
              <a:t>¸¬Pm </a:t>
            </a:r>
            <a:r>
              <a:rPr lang="en-US" dirty="0" err="1"/>
              <a:t>ùTt±ÓYôu</a:t>
            </a:r>
            <a:r>
              <a:rPr lang="en-US" dirty="0"/>
              <a:t> </a:t>
            </a:r>
            <a:r>
              <a:rPr lang="en-US" dirty="0" err="1"/>
              <a:t>ú_ô§Vôn</a:t>
            </a:r>
            <a:r>
              <a:rPr lang="en-US" dirty="0"/>
              <a:t> ©</a:t>
            </a:r>
            <a:r>
              <a:rPr lang="en-US" dirty="0" err="1"/>
              <a:t>WLô£lTôu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D8025-EE44-463D-87BA-D9B73ED33586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LxPùUpXôm</a:t>
            </a:r>
            <a:r>
              <a:rPr lang="en-US" dirty="0"/>
              <a:t> </a:t>
            </a:r>
            <a:r>
              <a:rPr lang="en-US" dirty="0" err="1"/>
              <a:t>ùRôûXÙm</a:t>
            </a:r>
            <a:r>
              <a:rPr lang="en-US" dirty="0"/>
              <a:t> </a:t>
            </a:r>
            <a:r>
              <a:rPr lang="en-US" dirty="0" err="1"/>
              <a:t>KoSôs</a:t>
            </a:r>
            <a:r>
              <a:rPr lang="en-US" dirty="0"/>
              <a:t> Li½Úm </a:t>
            </a:r>
            <a:r>
              <a:rPr lang="en-US" dirty="0" err="1"/>
              <a:t>LYûXÙm</a:t>
            </a:r>
            <a:r>
              <a:rPr lang="en-US" dirty="0"/>
              <a:t> ¿</a:t>
            </a:r>
            <a:r>
              <a:rPr lang="en-US" dirty="0" err="1"/>
              <a:t>eÏm</a:t>
            </a:r>
            <a:r>
              <a:rPr lang="en-US" dirty="0"/>
              <a:t> </a:t>
            </a:r>
            <a:r>
              <a:rPr lang="en-US" dirty="0" err="1"/>
              <a:t>AkSôs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D32DF-45A4-4E79-8F26-A40944157070}"/>
              </a:ext>
            </a:extLst>
          </p:cNvPr>
          <p:cNvSpPr txBox="1"/>
          <p:nvPr/>
        </p:nvSpPr>
        <p:spPr>
          <a:xfrm>
            <a:off x="3047301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CWh¥lTô</a:t>
            </a:r>
            <a:r>
              <a:rPr lang="en-US" dirty="0"/>
              <a:t>] </a:t>
            </a:r>
            <a:r>
              <a:rPr lang="en-US" dirty="0" err="1"/>
              <a:t>TeûLlùT</a:t>
            </a:r>
            <a:r>
              <a:rPr lang="en-US" dirty="0"/>
              <a:t>\ </a:t>
            </a:r>
            <a:r>
              <a:rPr lang="en-US" dirty="0" err="1"/>
              <a:t>CWhNLo</a:t>
            </a:r>
            <a:r>
              <a:rPr lang="en-US" dirty="0"/>
              <a:t> </a:t>
            </a:r>
            <a:r>
              <a:rPr lang="en-US" dirty="0" err="1"/>
              <a:t>AûZj§ÓYôo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7D6AF-99BE-4500-B781-292CAE990AD2}"/>
              </a:ext>
            </a:extLst>
          </p:cNvPr>
          <p:cNvSpPr txBox="1"/>
          <p:nvPr/>
        </p:nvSpPr>
        <p:spPr>
          <a:xfrm>
            <a:off x="1806079" y="5377237"/>
            <a:ext cx="857984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ØhLÞdÏs</a:t>
            </a:r>
            <a:r>
              <a:rPr lang="en-US" dirty="0"/>
              <a:t> </a:t>
            </a:r>
            <a:r>
              <a:rPr lang="en-US" dirty="0" err="1"/>
              <a:t>UXo¡u</a:t>
            </a:r>
            <a:r>
              <a:rPr lang="en-US" dirty="0"/>
              <a:t>\</a:t>
            </a:r>
            <a:r>
              <a:rPr lang="en-US" dirty="0" err="1"/>
              <a:t>úRôo</a:t>
            </a:r>
            <a:r>
              <a:rPr lang="en-US" dirty="0"/>
              <a:t> </a:t>
            </a:r>
            <a:r>
              <a:rPr lang="en-US" dirty="0" err="1"/>
              <a:t>UdLû</a:t>
            </a:r>
            <a:r>
              <a:rPr lang="en-US" dirty="0"/>
              <a:t>[ </a:t>
            </a:r>
            <a:r>
              <a:rPr lang="en-US" dirty="0" err="1"/>
              <a:t>LYÚm</a:t>
            </a:r>
            <a:r>
              <a:rPr lang="en-US" dirty="0"/>
              <a:t> Ä­ ×</a:t>
            </a:r>
            <a:r>
              <a:rPr lang="en-US" dirty="0" err="1"/>
              <a:t>xTm</a:t>
            </a:r>
            <a:r>
              <a:rPr lang="en-US" dirty="0"/>
              <a:t> </a:t>
            </a:r>
            <a:r>
              <a:rPr lang="en-US" dirty="0" err="1"/>
              <a:t>úTôp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64BFA-5A83-4E3E-B394-4185F9AD5538}"/>
              </a:ext>
            </a:extLst>
          </p:cNvPr>
          <p:cNvSpPr txBox="1"/>
          <p:nvPr/>
        </p:nvSpPr>
        <p:spPr>
          <a:xfrm>
            <a:off x="2024193" y="5368847"/>
            <a:ext cx="814361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</a:t>
            </a:r>
            <a:r>
              <a:rPr lang="en-US" dirty="0" err="1"/>
              <a:t>ÙúU</a:t>
            </a:r>
            <a:r>
              <a:rPr lang="en-US" dirty="0"/>
              <a:t> Rm </a:t>
            </a:r>
            <a:r>
              <a:rPr lang="en-US" dirty="0" err="1"/>
              <a:t>NôVXôn</a:t>
            </a:r>
            <a:r>
              <a:rPr lang="en-US" dirty="0"/>
              <a:t> </a:t>
            </a:r>
            <a:r>
              <a:rPr lang="en-US" dirty="0" err="1"/>
              <a:t>Guù</a:t>
            </a:r>
            <a:r>
              <a:rPr lang="en-US" dirty="0"/>
              <a:t>\</a:t>
            </a:r>
            <a:r>
              <a:rPr lang="en-US" dirty="0" err="1"/>
              <a:t>ußm</a:t>
            </a:r>
            <a:r>
              <a:rPr lang="en-US" dirty="0"/>
              <a:t> </a:t>
            </a:r>
            <a:r>
              <a:rPr lang="en-US" dirty="0" err="1"/>
              <a:t>EÚYôdÏYôo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1E15D-A56B-4C61-A2A9-9106FF7B6FAB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ùTôuû</a:t>
            </a:r>
            <a:r>
              <a:rPr lang="en-US" dirty="0"/>
              <a:t>]</a:t>
            </a:r>
            <a:r>
              <a:rPr lang="en-US" dirty="0" err="1"/>
              <a:t>lúTôX</a:t>
            </a:r>
            <a:r>
              <a:rPr lang="en-US" dirty="0"/>
              <a:t> ×</a:t>
            </a:r>
            <a:r>
              <a:rPr lang="en-US" dirty="0" err="1"/>
              <a:t>PªhPôÛm</a:t>
            </a:r>
            <a:r>
              <a:rPr lang="en-US" dirty="0"/>
              <a:t> </a:t>
            </a:r>
            <a:r>
              <a:rPr lang="en-US" dirty="0" err="1"/>
              <a:t>ùTôu</a:t>
            </a:r>
            <a:r>
              <a:rPr lang="en-US" dirty="0"/>
              <a:t>]</a:t>
            </a:r>
            <a:r>
              <a:rPr lang="en-US" dirty="0" err="1"/>
              <a:t>ôL</a:t>
            </a:r>
            <a:r>
              <a:rPr lang="en-US" dirty="0"/>
              <a:t> ®[</a:t>
            </a:r>
            <a:r>
              <a:rPr lang="en-US" dirty="0" err="1"/>
              <a:t>eÏúYù</a:t>
            </a:r>
            <a:r>
              <a:rPr lang="en-US" dirty="0"/>
              <a:t>]</a:t>
            </a:r>
            <a:r>
              <a:rPr lang="en-US" dirty="0" err="1"/>
              <a:t>uù</a:t>
            </a:r>
            <a:r>
              <a:rPr lang="en-US" dirty="0"/>
              <a:t>\</a:t>
            </a:r>
            <a:r>
              <a:rPr lang="en-US" dirty="0" err="1"/>
              <a:t>ußúU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A4154-D4AE-4D33-92CB-6CA25C494815}"/>
              </a:ext>
            </a:extLst>
          </p:cNvPr>
          <p:cNvSpPr txBox="1"/>
          <p:nvPr/>
        </p:nvSpPr>
        <p:spPr>
          <a:xfrm>
            <a:off x="1667661" y="5377237"/>
            <a:ext cx="88566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</a:t>
            </a:r>
            <a:r>
              <a:rPr lang="en-US" dirty="0" err="1"/>
              <a:t>Wô¦dÏ</a:t>
            </a:r>
            <a:r>
              <a:rPr lang="en-US" dirty="0"/>
              <a:t> </a:t>
            </a:r>
            <a:r>
              <a:rPr lang="en-US" dirty="0" err="1"/>
              <a:t>úUp</a:t>
            </a:r>
            <a:r>
              <a:rPr lang="en-US" dirty="0"/>
              <a:t> </a:t>
            </a:r>
            <a:r>
              <a:rPr lang="en-US" dirty="0" err="1"/>
              <a:t>úNô§j§Pôo</a:t>
            </a:r>
            <a:r>
              <a:rPr lang="en-US" dirty="0"/>
              <a:t> </a:t>
            </a:r>
            <a:r>
              <a:rPr lang="en-US" dirty="0" err="1"/>
              <a:t>Rôe¡P</a:t>
            </a:r>
            <a:r>
              <a:rPr lang="en-US" dirty="0"/>
              <a:t> </a:t>
            </a:r>
            <a:r>
              <a:rPr lang="en-US" dirty="0" err="1"/>
              <a:t>ùTX</a:t>
            </a:r>
            <a:r>
              <a:rPr lang="en-US" dirty="0"/>
              <a:t>]°</a:t>
            </a:r>
            <a:r>
              <a:rPr lang="en-US" dirty="0" err="1"/>
              <a:t>lTôo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09271-3308-4E23-B599-95DAB66A72EE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Aj</a:t>
            </a:r>
            <a:r>
              <a:rPr lang="en-US" dirty="0"/>
              <a:t>§ </a:t>
            </a:r>
            <a:r>
              <a:rPr lang="en-US" dirty="0" err="1"/>
              <a:t>UWm</a:t>
            </a:r>
            <a:r>
              <a:rPr lang="en-US" dirty="0"/>
              <a:t> </a:t>
            </a:r>
            <a:r>
              <a:rPr lang="en-US" dirty="0" err="1"/>
              <a:t>Õ°o</a:t>
            </a:r>
            <a:r>
              <a:rPr lang="en-US" dirty="0"/>
              <a:t> ®</a:t>
            </a:r>
            <a:r>
              <a:rPr lang="en-US" dirty="0" err="1"/>
              <a:t>PôUp</a:t>
            </a:r>
            <a:r>
              <a:rPr lang="en-US" dirty="0"/>
              <a:t> </a:t>
            </a:r>
          </a:p>
          <a:p>
            <a:r>
              <a:rPr lang="en-US" dirty="0" err="1"/>
              <a:t>Bv§Ls</a:t>
            </a:r>
            <a:r>
              <a:rPr lang="en-US" dirty="0"/>
              <a:t> </a:t>
            </a:r>
            <a:r>
              <a:rPr lang="en-US" dirty="0" err="1"/>
              <a:t>A¯kÕ</a:t>
            </a:r>
            <a:r>
              <a:rPr lang="en-US" dirty="0"/>
              <a:t> </a:t>
            </a:r>
            <a:r>
              <a:rPr lang="en-US" dirty="0" err="1"/>
              <a:t>SxPm</a:t>
            </a:r>
            <a:r>
              <a:rPr lang="en-US" dirty="0"/>
              <a:t> </a:t>
            </a:r>
            <a:r>
              <a:rPr lang="en-US" dirty="0" err="1"/>
              <a:t>YkRôÛm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41044-35CF-4AF5-8C54-0F9B5EB8B1D2}"/>
              </a:ext>
            </a:extLst>
          </p:cNvPr>
          <p:cNvSpPr txBox="1"/>
          <p:nvPr/>
        </p:nvSpPr>
        <p:spPr>
          <a:xfrm>
            <a:off x="1986443" y="5373323"/>
            <a:ext cx="821911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LojRÚdÏs</a:t>
            </a:r>
            <a:r>
              <a:rPr lang="en-US" dirty="0"/>
              <a:t> </a:t>
            </a:r>
            <a:r>
              <a:rPr lang="en-US" dirty="0" err="1"/>
              <a:t>NkúRô`Uôn</a:t>
            </a:r>
            <a:r>
              <a:rPr lang="en-US" dirty="0"/>
              <a:t> ¨</a:t>
            </a:r>
            <a:r>
              <a:rPr lang="en-US" dirty="0" err="1"/>
              <a:t>jRØm</a:t>
            </a:r>
            <a:r>
              <a:rPr lang="en-US" dirty="0"/>
              <a:t> </a:t>
            </a:r>
            <a:r>
              <a:rPr lang="en-US" dirty="0" err="1"/>
              <a:t>U¡rk§ÓúYu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1FD0C-7864-4B39-B02C-1200B3C2BF3C}"/>
              </a:ext>
            </a:extLst>
          </p:cNvPr>
          <p:cNvSpPr txBox="1"/>
          <p:nvPr/>
        </p:nvSpPr>
        <p:spPr>
          <a:xfrm>
            <a:off x="1994832" y="5377237"/>
            <a:ext cx="820233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¿§</a:t>
            </a:r>
            <a:r>
              <a:rPr lang="en-US" dirty="0" err="1"/>
              <a:t>Uôû</a:t>
            </a:r>
            <a:r>
              <a:rPr lang="en-US" dirty="0"/>
              <a:t>] </a:t>
            </a:r>
            <a:r>
              <a:rPr lang="en-US" dirty="0" err="1"/>
              <a:t>Aà</a:t>
            </a:r>
            <a:r>
              <a:rPr lang="en-US" dirty="0"/>
              <a:t>§]</a:t>
            </a:r>
            <a:r>
              <a:rPr lang="en-US" dirty="0" err="1"/>
              <a:t>Øm</a:t>
            </a:r>
            <a:r>
              <a:rPr lang="en-US" dirty="0"/>
              <a:t> </a:t>
            </a:r>
            <a:r>
              <a:rPr lang="en-US" dirty="0" err="1"/>
              <a:t>úNô§dL</a:t>
            </a:r>
            <a:r>
              <a:rPr lang="en-US" dirty="0"/>
              <a:t> </a:t>
            </a:r>
            <a:r>
              <a:rPr lang="en-US" dirty="0" err="1"/>
              <a:t>TpúYß</a:t>
            </a:r>
            <a:r>
              <a:rPr lang="en-US" dirty="0"/>
              <a:t> </a:t>
            </a:r>
            <a:r>
              <a:rPr lang="en-US" dirty="0" err="1"/>
              <a:t>ÕuTm</a:t>
            </a:r>
            <a:r>
              <a:rPr lang="en-US" dirty="0"/>
              <a:t> </a:t>
            </a:r>
            <a:r>
              <a:rPr lang="en-US" dirty="0" err="1"/>
              <a:t>YkÕm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9F130-DEAF-499B-9D45-C76B16CEF18E}"/>
              </a:ext>
            </a:extLst>
          </p:cNvPr>
          <p:cNvSpPr txBox="1"/>
          <p:nvPr/>
        </p:nvSpPr>
        <p:spPr>
          <a:xfrm>
            <a:off x="1915136" y="5377237"/>
            <a:ext cx="836172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AuûT</a:t>
            </a:r>
            <a:r>
              <a:rPr lang="en-US" dirty="0"/>
              <a:t> ®</a:t>
            </a:r>
            <a:r>
              <a:rPr lang="en-US" dirty="0" err="1"/>
              <a:t>hÓ</a:t>
            </a:r>
            <a:r>
              <a:rPr lang="en-US" dirty="0"/>
              <a:t> ¿</a:t>
            </a:r>
            <a:r>
              <a:rPr lang="en-US" dirty="0" err="1"/>
              <a:t>eLô</a:t>
            </a:r>
            <a:r>
              <a:rPr lang="en-US" dirty="0"/>
              <a:t> </a:t>
            </a:r>
            <a:r>
              <a:rPr lang="en-US" dirty="0" err="1"/>
              <a:t>ÑjR</a:t>
            </a:r>
            <a:r>
              <a:rPr lang="en-US" dirty="0"/>
              <a:t>]</a:t>
            </a:r>
            <a:r>
              <a:rPr lang="en-US" dirty="0" err="1"/>
              <a:t>ôn</a:t>
            </a:r>
            <a:r>
              <a:rPr lang="en-US" dirty="0"/>
              <a:t> ¨</a:t>
            </a:r>
            <a:r>
              <a:rPr lang="en-US" dirty="0" err="1"/>
              <a:t>ûXj§ÚlúTu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195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2020-10-04T04:44:19Z</dcterms:modified>
</cp:coreProperties>
</file>