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2:38:47.612" v="3826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mod">
        <pc:chgData name="Samson Christopher" userId="6a13b5f1e64a53ae" providerId="LiveId" clId="{D5AF5252-D44E-433D-B625-4C9CA66A177D}" dt="2020-02-09T12:25:32.626" v="3085" actId="1036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modSp add mod">
        <pc:chgData name="Samson Christopher" userId="6a13b5f1e64a53ae" providerId="LiveId" clId="{D5AF5252-D44E-433D-B625-4C9CA66A177D}" dt="2020-02-09T12:25:52.190" v="3158" actId="1036"/>
        <pc:sldMkLst>
          <pc:docMk/>
          <pc:sldMk cId="3694549601" sldId="304"/>
        </pc:sldMkLst>
        <pc:spChg chg="add mod">
          <ac:chgData name="Samson Christopher" userId="6a13b5f1e64a53ae" providerId="LiveId" clId="{D5AF5252-D44E-433D-B625-4C9CA66A177D}" dt="2020-02-09T12:25:52.190" v="3158" actId="1036"/>
          <ac:spMkLst>
            <pc:docMk/>
            <pc:sldMk cId="3694549601" sldId="304"/>
            <ac:spMk id="2" creationId="{2486B2EE-555E-4E46-B78E-A42EEBA5AA38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mod">
        <pc:chgData name="Samson Christopher" userId="6a13b5f1e64a53ae" providerId="LiveId" clId="{D5AF5252-D44E-433D-B625-4C9CA66A177D}" dt="2020-02-09T12:26:07.560" v="3208" actId="1036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mod">
        <pc:chgData name="Samson Christopher" userId="6a13b5f1e64a53ae" providerId="LiveId" clId="{D5AF5252-D44E-433D-B625-4C9CA66A177D}" dt="2020-02-09T12:26:24.006" v="3276" actId="1036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mod">
        <pc:chgData name="Samson Christopher" userId="6a13b5f1e64a53ae" providerId="LiveId" clId="{D5AF5252-D44E-433D-B625-4C9CA66A177D}" dt="2020-02-09T12:26:44.788" v="3342" actId="1036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2:27:04.924" v="3399" actId="1036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mod">
        <pc:chgData name="Samson Christopher" userId="6a13b5f1e64a53ae" providerId="LiveId" clId="{D5AF5252-D44E-433D-B625-4C9CA66A177D}" dt="2020-02-09T12:27:24.423" v="3462" actId="1036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mod">
        <pc:chgData name="Samson Christopher" userId="6a13b5f1e64a53ae" providerId="LiveId" clId="{D5AF5252-D44E-433D-B625-4C9CA66A177D}" dt="2020-02-09T12:28:01.097" v="3515" actId="1036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mod">
        <pc:chgData name="Samson Christopher" userId="6a13b5f1e64a53ae" providerId="LiveId" clId="{D5AF5252-D44E-433D-B625-4C9CA66A177D}" dt="2020-02-09T12:37:40.429" v="3569" actId="1036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mod">
        <pc:chgData name="Samson Christopher" userId="6a13b5f1e64a53ae" providerId="LiveId" clId="{D5AF5252-D44E-433D-B625-4C9CA66A177D}" dt="2020-02-09T12:37:55.916" v="3617" actId="1036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mod">
        <pc:chgData name="Samson Christopher" userId="6a13b5f1e64a53ae" providerId="LiveId" clId="{D5AF5252-D44E-433D-B625-4C9CA66A177D}" dt="2020-02-09T12:38:09.409" v="3671" actId="1036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mod">
        <pc:chgData name="Samson Christopher" userId="6a13b5f1e64a53ae" providerId="LiveId" clId="{D5AF5252-D44E-433D-B625-4C9CA66A177D}" dt="2020-02-09T12:38:23.679" v="3727" actId="1036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mod">
        <pc:chgData name="Samson Christopher" userId="6a13b5f1e64a53ae" providerId="LiveId" clId="{D5AF5252-D44E-433D-B625-4C9CA66A177D}" dt="2020-02-09T12:38:33.550" v="3779" actId="1036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mod">
        <pc:chgData name="Samson Christopher" userId="6a13b5f1e64a53ae" providerId="LiveId" clId="{D5AF5252-D44E-433D-B625-4C9CA66A177D}" dt="2020-02-09T12:38:47.612" v="3826" actId="1036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37EF9-2F80-4CE3-8DE6-EB85DCF3C683}"/>
              </a:ext>
            </a:extLst>
          </p:cNvPr>
          <p:cNvSpPr/>
          <p:nvPr/>
        </p:nvSpPr>
        <p:spPr>
          <a:xfrm>
            <a:off x="1524000" y="5351890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ÚûT«úR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ÚûT«úR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Rôe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SPj§VúR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8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BD2A16-FB5D-4D55-A4C0-ED6E740C4443}"/>
              </a:ext>
            </a:extLst>
          </p:cNvPr>
          <p:cNvSpPr/>
          <p:nvPr/>
        </p:nvSpPr>
        <p:spPr>
          <a:xfrm>
            <a:off x="0" y="5343013"/>
            <a:ext cx="12192000" cy="151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ÑYôNj§p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ûXj§ÓúYôm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AûNVôÕ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AûZl©û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ùLôsúYôm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2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F76F5-D25B-4AF2-BC1B-79504FD6CEB8}"/>
              </a:ext>
            </a:extLst>
          </p:cNvPr>
          <p:cNvSpPr/>
          <p:nvPr/>
        </p:nvSpPr>
        <p:spPr>
          <a:xfrm>
            <a:off x="-1" y="5343014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B®Ùm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UQYôh¥Ùm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BYÛPu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YôÚùUu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ûZd¡u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YôÚùUuÀo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ED9AE-E614-454E-9277-A991C06513FC}"/>
              </a:ext>
            </a:extLst>
          </p:cNvPr>
          <p:cNvSpPr/>
          <p:nvPr/>
        </p:nvSpPr>
        <p:spPr>
          <a:xfrm>
            <a:off x="0" y="5360770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º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úVôú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¿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dLôn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SôVLu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ùY°lTÓYôo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C3029F-B69F-4EB7-A2D4-8D2AB4BCBBB5}"/>
              </a:ext>
            </a:extLst>
          </p:cNvPr>
          <p:cNvSpPr/>
          <p:nvPr/>
        </p:nvSpPr>
        <p:spPr>
          <a:xfrm>
            <a:off x="0" y="536076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YôojûR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«]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¾ojRôo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GkRu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®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Vô§Ùm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úYRû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ûYj§VWôn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1321FA-2AB7-44F0-874C-372D3A649413}"/>
              </a:ext>
            </a:extLst>
          </p:cNvPr>
          <p:cNvSpPr/>
          <p:nvPr/>
        </p:nvSpPr>
        <p:spPr>
          <a:xfrm>
            <a:off x="1524000" y="5360769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CúVÑYpXôp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Nôok§PúYô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CLU§p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úYù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UdLôÚªpûX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6B2EE-555E-4E46-B78E-A42EEBA5AA38}"/>
              </a:ext>
            </a:extLst>
          </p:cNvPr>
          <p:cNvSpPr/>
          <p:nvPr/>
        </p:nvSpPr>
        <p:spPr>
          <a:xfrm>
            <a:off x="662866" y="5343018"/>
            <a:ext cx="10866268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CúVÑ®úX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ùTôu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úSN¬úX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ALU¡rkúR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B]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k§lúTôm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3A8A3-91F7-45D4-A4F8-393F27D93EC6}"/>
              </a:ext>
            </a:extLst>
          </p:cNvPr>
          <p:cNvSpPr/>
          <p:nvPr/>
        </p:nvSpPr>
        <p:spPr>
          <a:xfrm>
            <a:off x="1524000" y="5351889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BÚ«o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AuTWôn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GeLÞPú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Ë®V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TôûR«úX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CúVÑTWu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B8CF2-9F2F-442F-84C5-DF7AAF345ED5}"/>
              </a:ext>
            </a:extLst>
          </p:cNvPr>
          <p:cNvSpPr/>
          <p:nvPr/>
        </p:nvSpPr>
        <p:spPr>
          <a:xfrm>
            <a:off x="1808085" y="5343015"/>
            <a:ext cx="857582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Aà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Y¯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SPkúR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AYWÕ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SôUj§p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4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B8A87-4B38-4B49-8B88-356E820F7B1B}"/>
              </a:ext>
            </a:extLst>
          </p:cNvPr>
          <p:cNvSpPr/>
          <p:nvPr/>
        </p:nvSpPr>
        <p:spPr>
          <a:xfrm>
            <a:off x="574089" y="5351888"/>
            <a:ext cx="1104382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GjRû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úVô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T¬ÑjRoLs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úNokR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éWQWôn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0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376C6-6BB3-4DBA-B255-F1D8C830DFD3}"/>
              </a:ext>
            </a:extLst>
          </p:cNvPr>
          <p:cNvSpPr/>
          <p:nvPr/>
        </p:nvSpPr>
        <p:spPr>
          <a:xfrm>
            <a:off x="1035728" y="5351891"/>
            <a:ext cx="1012054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GûU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LÚûQ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«]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úNûY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ùNnV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9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BCC7F-155D-43C9-8CD6-9E66B4B666E6}"/>
              </a:ext>
            </a:extLst>
          </p:cNvPr>
          <p:cNvSpPr/>
          <p:nvPr/>
        </p:nvSpPr>
        <p:spPr>
          <a:xfrm>
            <a:off x="196788" y="5316382"/>
            <a:ext cx="1179842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Au©u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ALXØm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¿[m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EVWØm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BZØm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A±kÕQW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Aàd¡W¡jRôo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52B04-CF12-44A8-A16F-9E3243D91633}"/>
              </a:ext>
            </a:extLst>
          </p:cNvPr>
          <p:cNvSpPr/>
          <p:nvPr/>
        </p:nvSpPr>
        <p:spPr>
          <a:xfrm>
            <a:off x="218982" y="5351888"/>
            <a:ext cx="11754035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¡±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vÕ®úX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JÚ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Úx¥júR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ßj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ÑRWôn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7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A201C-1FCF-4A17-9FE1-06DBFEEA48D3}"/>
              </a:ext>
            </a:extLst>
          </p:cNvPr>
          <p:cNvSpPr/>
          <p:nvPr/>
        </p:nvSpPr>
        <p:spPr>
          <a:xfrm>
            <a:off x="0" y="5351890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úTôWôhPm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úTôWô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ù_«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ËYû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Tt±PúY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210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30</cp:revision>
  <dcterms:created xsi:type="dcterms:W3CDTF">2019-11-02T16:27:41Z</dcterms:created>
  <dcterms:modified xsi:type="dcterms:W3CDTF">2020-02-09T12:38:50Z</dcterms:modified>
</cp:coreProperties>
</file>