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B58B4AE0-B71F-4292-9A3B-9676E3C219DD}"/>
    <pc:docChg chg="delSld modSld">
      <pc:chgData name="Samson Christopher" userId="6a13b5f1e64a53ae" providerId="LiveId" clId="{B58B4AE0-B71F-4292-9A3B-9676E3C219DD}" dt="2020-10-04T04:50:36.924" v="624" actId="1035"/>
      <pc:docMkLst>
        <pc:docMk/>
      </pc:docMkLst>
      <pc:sldChg chg="del">
        <pc:chgData name="Samson Christopher" userId="6a13b5f1e64a53ae" providerId="LiveId" clId="{B58B4AE0-B71F-4292-9A3B-9676E3C219DD}" dt="2020-10-04T04:46:48.835" v="5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B58B4AE0-B71F-4292-9A3B-9676E3C219DD}" dt="2020-10-04T04:48:28.115" v="73" actId="1036"/>
        <pc:sldMkLst>
          <pc:docMk/>
          <pc:sldMk cId="1777894342" sldId="389"/>
        </pc:sldMkLst>
        <pc:spChg chg="add mod">
          <ac:chgData name="Samson Christopher" userId="6a13b5f1e64a53ae" providerId="LiveId" clId="{B58B4AE0-B71F-4292-9A3B-9676E3C219DD}" dt="2020-10-04T04:48:28.115" v="73" actId="1036"/>
          <ac:spMkLst>
            <pc:docMk/>
            <pc:sldMk cId="1777894342" sldId="389"/>
            <ac:spMk id="4" creationId="{30E7842C-6C03-4D61-A510-03A9394AFDC9}"/>
          </ac:spMkLst>
        </pc:spChg>
      </pc:sldChg>
      <pc:sldChg chg="addSp modSp mod">
        <pc:chgData name="Samson Christopher" userId="6a13b5f1e64a53ae" providerId="LiveId" clId="{B58B4AE0-B71F-4292-9A3B-9676E3C219DD}" dt="2020-10-04T04:48:34.440" v="118" actId="1035"/>
        <pc:sldMkLst>
          <pc:docMk/>
          <pc:sldMk cId="850099564" sldId="390"/>
        </pc:sldMkLst>
        <pc:spChg chg="add mod">
          <ac:chgData name="Samson Christopher" userId="6a13b5f1e64a53ae" providerId="LiveId" clId="{B58B4AE0-B71F-4292-9A3B-9676E3C219DD}" dt="2020-10-04T04:48:34.440" v="118" actId="1035"/>
          <ac:spMkLst>
            <pc:docMk/>
            <pc:sldMk cId="850099564" sldId="390"/>
            <ac:spMk id="4" creationId="{50022200-62F6-41BD-B97C-5595084DFD99}"/>
          </ac:spMkLst>
        </pc:spChg>
      </pc:sldChg>
      <pc:sldChg chg="addSp modSp mod">
        <pc:chgData name="Samson Christopher" userId="6a13b5f1e64a53ae" providerId="LiveId" clId="{B58B4AE0-B71F-4292-9A3B-9676E3C219DD}" dt="2020-10-04T04:48:46.723" v="172" actId="1035"/>
        <pc:sldMkLst>
          <pc:docMk/>
          <pc:sldMk cId="944968354" sldId="391"/>
        </pc:sldMkLst>
        <pc:spChg chg="add mod">
          <ac:chgData name="Samson Christopher" userId="6a13b5f1e64a53ae" providerId="LiveId" clId="{B58B4AE0-B71F-4292-9A3B-9676E3C219DD}" dt="2020-10-04T04:48:46.723" v="172" actId="1035"/>
          <ac:spMkLst>
            <pc:docMk/>
            <pc:sldMk cId="944968354" sldId="391"/>
            <ac:spMk id="4" creationId="{962DAC1B-5360-477A-A603-3967DF89D94D}"/>
          </ac:spMkLst>
        </pc:spChg>
      </pc:sldChg>
      <pc:sldChg chg="addSp modSp mod">
        <pc:chgData name="Samson Christopher" userId="6a13b5f1e64a53ae" providerId="LiveId" clId="{B58B4AE0-B71F-4292-9A3B-9676E3C219DD}" dt="2020-10-04T04:48:59.886" v="221" actId="1035"/>
        <pc:sldMkLst>
          <pc:docMk/>
          <pc:sldMk cId="1414681237" sldId="392"/>
        </pc:sldMkLst>
        <pc:spChg chg="add mod">
          <ac:chgData name="Samson Christopher" userId="6a13b5f1e64a53ae" providerId="LiveId" clId="{B58B4AE0-B71F-4292-9A3B-9676E3C219DD}" dt="2020-10-04T04:48:59.886" v="221" actId="1035"/>
          <ac:spMkLst>
            <pc:docMk/>
            <pc:sldMk cId="1414681237" sldId="392"/>
            <ac:spMk id="4" creationId="{4F8A2A89-7516-48C2-AA1D-8EBD28D9731F}"/>
          </ac:spMkLst>
        </pc:spChg>
      </pc:sldChg>
      <pc:sldChg chg="addSp modSp mod">
        <pc:chgData name="Samson Christopher" userId="6a13b5f1e64a53ae" providerId="LiveId" clId="{B58B4AE0-B71F-4292-9A3B-9676E3C219DD}" dt="2020-10-04T04:49:13.702" v="287" actId="1035"/>
        <pc:sldMkLst>
          <pc:docMk/>
          <pc:sldMk cId="4103851070" sldId="393"/>
        </pc:sldMkLst>
        <pc:spChg chg="add mod">
          <ac:chgData name="Samson Christopher" userId="6a13b5f1e64a53ae" providerId="LiveId" clId="{B58B4AE0-B71F-4292-9A3B-9676E3C219DD}" dt="2020-10-04T04:49:13.702" v="287" actId="1035"/>
          <ac:spMkLst>
            <pc:docMk/>
            <pc:sldMk cId="4103851070" sldId="393"/>
            <ac:spMk id="4" creationId="{9C12056A-55F0-4545-9416-353D61A0ACBD}"/>
          </ac:spMkLst>
        </pc:spChg>
      </pc:sldChg>
      <pc:sldChg chg="addSp modSp mod">
        <pc:chgData name="Samson Christopher" userId="6a13b5f1e64a53ae" providerId="LiveId" clId="{B58B4AE0-B71F-4292-9A3B-9676E3C219DD}" dt="2020-10-04T04:49:27.716" v="340" actId="1035"/>
        <pc:sldMkLst>
          <pc:docMk/>
          <pc:sldMk cId="659567130" sldId="394"/>
        </pc:sldMkLst>
        <pc:spChg chg="add mod">
          <ac:chgData name="Samson Christopher" userId="6a13b5f1e64a53ae" providerId="LiveId" clId="{B58B4AE0-B71F-4292-9A3B-9676E3C219DD}" dt="2020-10-04T04:49:27.716" v="340" actId="1035"/>
          <ac:spMkLst>
            <pc:docMk/>
            <pc:sldMk cId="659567130" sldId="394"/>
            <ac:spMk id="4" creationId="{5A500FA7-C0C8-44D8-80E2-208C6D9CFB62}"/>
          </ac:spMkLst>
        </pc:spChg>
      </pc:sldChg>
      <pc:sldChg chg="addSp modSp mod">
        <pc:chgData name="Samson Christopher" userId="6a13b5f1e64a53ae" providerId="LiveId" clId="{B58B4AE0-B71F-4292-9A3B-9676E3C219DD}" dt="2020-10-04T04:49:40.690" v="408" actId="1035"/>
        <pc:sldMkLst>
          <pc:docMk/>
          <pc:sldMk cId="859356432" sldId="395"/>
        </pc:sldMkLst>
        <pc:spChg chg="add mod">
          <ac:chgData name="Samson Christopher" userId="6a13b5f1e64a53ae" providerId="LiveId" clId="{B58B4AE0-B71F-4292-9A3B-9676E3C219DD}" dt="2020-10-04T04:49:40.690" v="408" actId="1035"/>
          <ac:spMkLst>
            <pc:docMk/>
            <pc:sldMk cId="859356432" sldId="395"/>
            <ac:spMk id="4" creationId="{E120A8A3-CE2A-456B-88E7-C6E40048182E}"/>
          </ac:spMkLst>
        </pc:spChg>
      </pc:sldChg>
      <pc:sldChg chg="addSp modSp mod">
        <pc:chgData name="Samson Christopher" userId="6a13b5f1e64a53ae" providerId="LiveId" clId="{B58B4AE0-B71F-4292-9A3B-9676E3C219DD}" dt="2020-10-04T04:49:57.224" v="460" actId="1036"/>
        <pc:sldMkLst>
          <pc:docMk/>
          <pc:sldMk cId="2025405914" sldId="396"/>
        </pc:sldMkLst>
        <pc:spChg chg="add mod">
          <ac:chgData name="Samson Christopher" userId="6a13b5f1e64a53ae" providerId="LiveId" clId="{B58B4AE0-B71F-4292-9A3B-9676E3C219DD}" dt="2020-10-04T04:49:57.224" v="460" actId="1036"/>
          <ac:spMkLst>
            <pc:docMk/>
            <pc:sldMk cId="2025405914" sldId="396"/>
            <ac:spMk id="4" creationId="{E42AB431-3355-4135-A0D6-1F6CEE1092B5}"/>
          </ac:spMkLst>
        </pc:spChg>
      </pc:sldChg>
      <pc:sldChg chg="addSp modSp mod">
        <pc:chgData name="Samson Christopher" userId="6a13b5f1e64a53ae" providerId="LiveId" clId="{B58B4AE0-B71F-4292-9A3B-9676E3C219DD}" dt="2020-10-04T04:50:10.178" v="518" actId="1035"/>
        <pc:sldMkLst>
          <pc:docMk/>
          <pc:sldMk cId="2940326978" sldId="397"/>
        </pc:sldMkLst>
        <pc:spChg chg="add mod">
          <ac:chgData name="Samson Christopher" userId="6a13b5f1e64a53ae" providerId="LiveId" clId="{B58B4AE0-B71F-4292-9A3B-9676E3C219DD}" dt="2020-10-04T04:50:10.178" v="518" actId="1035"/>
          <ac:spMkLst>
            <pc:docMk/>
            <pc:sldMk cId="2940326978" sldId="397"/>
            <ac:spMk id="4" creationId="{B7F36B6D-4E63-4724-BFD9-F04B83496D34}"/>
          </ac:spMkLst>
        </pc:spChg>
      </pc:sldChg>
      <pc:sldChg chg="addSp modSp mod">
        <pc:chgData name="Samson Christopher" userId="6a13b5f1e64a53ae" providerId="LiveId" clId="{B58B4AE0-B71F-4292-9A3B-9676E3C219DD}" dt="2020-10-04T04:50:24.099" v="569" actId="1035"/>
        <pc:sldMkLst>
          <pc:docMk/>
          <pc:sldMk cId="2964080828" sldId="398"/>
        </pc:sldMkLst>
        <pc:spChg chg="add mod">
          <ac:chgData name="Samson Christopher" userId="6a13b5f1e64a53ae" providerId="LiveId" clId="{B58B4AE0-B71F-4292-9A3B-9676E3C219DD}" dt="2020-10-04T04:50:24.099" v="569" actId="1035"/>
          <ac:spMkLst>
            <pc:docMk/>
            <pc:sldMk cId="2964080828" sldId="398"/>
            <ac:spMk id="4" creationId="{EC2EA6E1-9669-431C-8363-7FEF70A6F502}"/>
          </ac:spMkLst>
        </pc:spChg>
      </pc:sldChg>
      <pc:sldChg chg="addSp modSp mod">
        <pc:chgData name="Samson Christopher" userId="6a13b5f1e64a53ae" providerId="LiveId" clId="{B58B4AE0-B71F-4292-9A3B-9676E3C219DD}" dt="2020-10-04T04:50:36.924" v="624" actId="1035"/>
        <pc:sldMkLst>
          <pc:docMk/>
          <pc:sldMk cId="1883622595" sldId="399"/>
        </pc:sldMkLst>
        <pc:spChg chg="add mod">
          <ac:chgData name="Samson Christopher" userId="6a13b5f1e64a53ae" providerId="LiveId" clId="{B58B4AE0-B71F-4292-9A3B-9676E3C219DD}" dt="2020-10-04T04:50:36.924" v="624" actId="1035"/>
          <ac:spMkLst>
            <pc:docMk/>
            <pc:sldMk cId="1883622595" sldId="399"/>
            <ac:spMk id="4" creationId="{011CCC1B-61D3-445E-853F-563D26724037}"/>
          </ac:spMkLst>
        </pc:spChg>
      </pc:sldChg>
      <pc:sldChg chg="del">
        <pc:chgData name="Samson Christopher" userId="6a13b5f1e64a53ae" providerId="LiveId" clId="{B58B4AE0-B71F-4292-9A3B-9676E3C219DD}" dt="2020-10-04T04:48:05.089" v="16" actId="47"/>
        <pc:sldMkLst>
          <pc:docMk/>
          <pc:sldMk cId="642142391" sldId="400"/>
        </pc:sldMkLst>
      </pc:sldChg>
      <pc:sldChg chg="del">
        <pc:chgData name="Samson Christopher" userId="6a13b5f1e64a53ae" providerId="LiveId" clId="{B58B4AE0-B71F-4292-9A3B-9676E3C219DD}" dt="2020-10-04T04:48:05.575" v="17" actId="47"/>
        <pc:sldMkLst>
          <pc:docMk/>
          <pc:sldMk cId="620554568" sldId="401"/>
        </pc:sldMkLst>
      </pc:sldChg>
      <pc:sldChg chg="del">
        <pc:chgData name="Samson Christopher" userId="6a13b5f1e64a53ae" providerId="LiveId" clId="{B58B4AE0-B71F-4292-9A3B-9676E3C219DD}" dt="2020-10-04T04:48:06.140" v="18" actId="47"/>
        <pc:sldMkLst>
          <pc:docMk/>
          <pc:sldMk cId="459594907" sldId="402"/>
        </pc:sldMkLst>
      </pc:sldChg>
      <pc:sldChg chg="del">
        <pc:chgData name="Samson Christopher" userId="6a13b5f1e64a53ae" providerId="LiveId" clId="{B58B4AE0-B71F-4292-9A3B-9676E3C219DD}" dt="2020-10-04T04:48:06.693" v="19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E7842C-6C03-4D61-A510-03A9394AFDC9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CúVÑÜdLôn</a:t>
            </a:r>
            <a:r>
              <a:rPr lang="en-US" dirty="0"/>
              <a:t> </a:t>
            </a:r>
            <a:r>
              <a:rPr lang="en-US" dirty="0" err="1"/>
              <a:t>ùRôiÓ</a:t>
            </a:r>
            <a:r>
              <a:rPr lang="en-US" dirty="0"/>
              <a:t> </a:t>
            </a:r>
            <a:r>
              <a:rPr lang="en-US" dirty="0" err="1"/>
              <a:t>ùNn§PúY</a:t>
            </a:r>
            <a:r>
              <a:rPr lang="en-US" dirty="0"/>
              <a:t> </a:t>
            </a:r>
            <a:r>
              <a:rPr lang="en-US" dirty="0" err="1"/>
              <a:t>HLUôn</a:t>
            </a:r>
            <a:r>
              <a:rPr lang="en-US" dirty="0"/>
              <a:t> </a:t>
            </a:r>
            <a:r>
              <a:rPr lang="en-US" dirty="0" err="1"/>
              <a:t>GÝm©ÓÅo</a:t>
            </a:r>
            <a:r>
              <a:rPr lang="en-US" dirty="0"/>
              <a:t> </a:t>
            </a:r>
            <a:r>
              <a:rPr lang="en-US" dirty="0" err="1"/>
              <a:t>NûTúV</a:t>
            </a:r>
            <a:r>
              <a:rPr lang="en-US" dirty="0"/>
              <a:t> </a:t>
            </a:r>
            <a:r>
              <a:rPr lang="en-US" dirty="0" err="1"/>
              <a:t>SôNªu</a:t>
            </a:r>
            <a:r>
              <a:rPr lang="en-US" dirty="0"/>
              <a:t> ]ô²Xj§p </a:t>
            </a:r>
            <a:r>
              <a:rPr lang="en-US" dirty="0" err="1"/>
              <a:t>YÚúR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2EA6E1-9669-431C-8363-7FEF70A6F502}"/>
              </a:ext>
            </a:extLst>
          </p:cNvPr>
          <p:cNvSpPr txBox="1"/>
          <p:nvPr/>
        </p:nvSpPr>
        <p:spPr>
          <a:xfrm>
            <a:off x="1638300" y="5375248"/>
            <a:ext cx="89154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úULj§p</a:t>
            </a:r>
            <a:r>
              <a:rPr lang="en-US" dirty="0"/>
              <a:t> HÑ </a:t>
            </a:r>
            <a:r>
              <a:rPr lang="en-US" dirty="0" err="1"/>
              <a:t>Rôu</a:t>
            </a:r>
            <a:r>
              <a:rPr lang="en-US" dirty="0"/>
              <a:t> </a:t>
            </a:r>
            <a:r>
              <a:rPr lang="en-US" dirty="0" err="1"/>
              <a:t>úRôu±Óm</a:t>
            </a:r>
            <a:r>
              <a:rPr lang="en-US" dirty="0"/>
              <a:t> </a:t>
            </a:r>
            <a:r>
              <a:rPr lang="en-US" dirty="0" err="1"/>
              <a:t>Sôs</a:t>
            </a:r>
            <a:r>
              <a:rPr lang="en-US" dirty="0"/>
              <a:t> </a:t>
            </a:r>
            <a:r>
              <a:rPr lang="en-US" dirty="0" err="1"/>
              <a:t>úYLj§p</a:t>
            </a:r>
            <a:r>
              <a:rPr lang="en-US" dirty="0"/>
              <a:t> </a:t>
            </a:r>
            <a:r>
              <a:rPr lang="en-US" dirty="0" err="1"/>
              <a:t>ùSÚe¡Óm</a:t>
            </a:r>
            <a:r>
              <a:rPr lang="en-US" dirty="0"/>
              <a:t> </a:t>
            </a:r>
            <a:r>
              <a:rPr lang="en-US" dirty="0" err="1"/>
              <a:t>LôX</a:t>
            </a:r>
            <a:r>
              <a:rPr lang="en-US" dirty="0"/>
              <a:t>ª§p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1CCC1B-61D3-445E-853F-563D26724037}"/>
              </a:ext>
            </a:extLst>
          </p:cNvPr>
          <p:cNvSpPr txBox="1"/>
          <p:nvPr/>
        </p:nvSpPr>
        <p:spPr>
          <a:xfrm>
            <a:off x="1587966" y="5373323"/>
            <a:ext cx="901606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T¬ÑjRjûRd</a:t>
            </a:r>
            <a:r>
              <a:rPr lang="en-US" dirty="0"/>
              <a:t> </a:t>
            </a:r>
            <a:r>
              <a:rPr lang="en-US" dirty="0" err="1"/>
              <a:t>LôjÕd</a:t>
            </a:r>
            <a:r>
              <a:rPr lang="en-US" dirty="0"/>
              <a:t> </a:t>
            </a:r>
            <a:r>
              <a:rPr lang="en-US" dirty="0" err="1"/>
              <a:t>ùLôiúP</a:t>
            </a:r>
            <a:r>
              <a:rPr lang="en-US" dirty="0"/>
              <a:t> </a:t>
            </a:r>
            <a:r>
              <a:rPr lang="en-US" dirty="0" err="1"/>
              <a:t>TWUàdLônd</a:t>
            </a:r>
            <a:r>
              <a:rPr lang="en-US" dirty="0"/>
              <a:t> </a:t>
            </a:r>
            <a:r>
              <a:rPr lang="en-US" dirty="0" err="1"/>
              <a:t>LÓm</a:t>
            </a:r>
            <a:r>
              <a:rPr lang="en-US" dirty="0"/>
              <a:t> </a:t>
            </a:r>
            <a:r>
              <a:rPr lang="en-US" dirty="0" err="1"/>
              <a:t>úNûY</a:t>
            </a:r>
            <a:r>
              <a:rPr lang="en-US" dirty="0"/>
              <a:t> </a:t>
            </a:r>
            <a:r>
              <a:rPr lang="en-US" dirty="0" err="1"/>
              <a:t>ùNnúYôm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22200-62F6-41BD-B97C-5595084DFD99}"/>
              </a:ext>
            </a:extLst>
          </p:cNvPr>
          <p:cNvSpPr txBox="1"/>
          <p:nvPr/>
        </p:nvSpPr>
        <p:spPr>
          <a:xfrm>
            <a:off x="1525048" y="5375248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RUdÏ</a:t>
            </a:r>
            <a:r>
              <a:rPr lang="en-US" dirty="0"/>
              <a:t> </a:t>
            </a:r>
            <a:r>
              <a:rPr lang="en-US" dirty="0" err="1"/>
              <a:t>Øu</a:t>
            </a:r>
            <a:r>
              <a:rPr lang="en-US" dirty="0"/>
              <a:t> </a:t>
            </a:r>
            <a:r>
              <a:rPr lang="en-US" dirty="0" err="1"/>
              <a:t>ûYjR</a:t>
            </a:r>
            <a:r>
              <a:rPr lang="en-US" dirty="0"/>
              <a:t> </a:t>
            </a:r>
            <a:r>
              <a:rPr lang="en-US" dirty="0" err="1"/>
              <a:t>U¡ûU</a:t>
            </a:r>
            <a:r>
              <a:rPr lang="en-US" dirty="0"/>
              <a:t> Gi¦ R[</a:t>
            </a:r>
            <a:r>
              <a:rPr lang="en-US" dirty="0" err="1"/>
              <a:t>WôUp</a:t>
            </a:r>
            <a:r>
              <a:rPr lang="en-US" dirty="0"/>
              <a:t> </a:t>
            </a:r>
            <a:r>
              <a:rPr lang="en-US" dirty="0" err="1"/>
              <a:t>TôÓLs</a:t>
            </a:r>
            <a:r>
              <a:rPr lang="en-US" dirty="0"/>
              <a:t> </a:t>
            </a:r>
            <a:r>
              <a:rPr lang="en-US" dirty="0" err="1"/>
              <a:t>N¡jRYûW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DAC1B-5360-477A-A603-3967DF89D94D}"/>
              </a:ext>
            </a:extLst>
          </p:cNvPr>
          <p:cNvSpPr txBox="1"/>
          <p:nvPr/>
        </p:nvSpPr>
        <p:spPr>
          <a:xfrm>
            <a:off x="1931914" y="5368848"/>
            <a:ext cx="832817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úSôd¡úV</a:t>
            </a:r>
            <a:r>
              <a:rPr lang="en-US" dirty="0"/>
              <a:t> </a:t>
            </a:r>
            <a:r>
              <a:rPr lang="en-US" dirty="0" err="1"/>
              <a:t>Sôm</a:t>
            </a:r>
            <a:r>
              <a:rPr lang="en-US" dirty="0"/>
              <a:t> </a:t>
            </a:r>
            <a:r>
              <a:rPr lang="en-US" dirty="0" err="1"/>
              <a:t>K¥ÓúYôm</a:t>
            </a:r>
            <a:r>
              <a:rPr lang="en-US" dirty="0"/>
              <a:t> </a:t>
            </a:r>
            <a:r>
              <a:rPr lang="en-US" dirty="0" err="1"/>
              <a:t>Rôe¡úV</a:t>
            </a:r>
            <a:r>
              <a:rPr lang="en-US" dirty="0"/>
              <a:t> </a:t>
            </a:r>
            <a:r>
              <a:rPr lang="en-US" dirty="0" err="1"/>
              <a:t>LôlTôúW</a:t>
            </a:r>
            <a:r>
              <a:rPr lang="en-US" dirty="0"/>
              <a:t> </a:t>
            </a:r>
            <a:r>
              <a:rPr lang="en-US" dirty="0" err="1"/>
              <a:t>LûP£YûW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8A2A89-7516-48C2-AA1D-8EBD28D9731F}"/>
              </a:ext>
            </a:extLst>
          </p:cNvPr>
          <p:cNvSpPr txBox="1"/>
          <p:nvPr/>
        </p:nvSpPr>
        <p:spPr>
          <a:xfrm>
            <a:off x="1617327" y="5373323"/>
            <a:ext cx="895734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TôYj§p</a:t>
            </a:r>
            <a:r>
              <a:rPr lang="en-US" dirty="0"/>
              <a:t> </a:t>
            </a:r>
            <a:r>
              <a:rPr lang="en-US" dirty="0" err="1"/>
              <a:t>Uô</a:t>
            </a:r>
            <a:r>
              <a:rPr lang="en-US" dirty="0"/>
              <a:t>_]m A¯¡\</a:t>
            </a:r>
            <a:r>
              <a:rPr lang="en-US" dirty="0" err="1"/>
              <a:t>úR</a:t>
            </a:r>
            <a:r>
              <a:rPr lang="en-US" dirty="0"/>
              <a:t> </a:t>
            </a:r>
            <a:r>
              <a:rPr lang="en-US" dirty="0" err="1"/>
              <a:t>úXôLj§u</a:t>
            </a:r>
            <a:r>
              <a:rPr lang="en-US" dirty="0"/>
              <a:t> </a:t>
            </a:r>
            <a:r>
              <a:rPr lang="en-US" dirty="0" err="1"/>
              <a:t>Wh£lûTd</a:t>
            </a:r>
            <a:r>
              <a:rPr lang="en-US" dirty="0"/>
              <a:t> </a:t>
            </a:r>
            <a:r>
              <a:rPr lang="en-US" dirty="0" err="1"/>
              <a:t>LÚ§úV</a:t>
            </a:r>
            <a:r>
              <a:rPr lang="en-US" dirty="0"/>
              <a:t> </a:t>
            </a:r>
            <a:r>
              <a:rPr lang="en-US" dirty="0" err="1"/>
              <a:t>Sôm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12056A-55F0-4545-9416-353D61A0ACBD}"/>
              </a:ext>
            </a:extLst>
          </p:cNvPr>
          <p:cNvSpPr txBox="1"/>
          <p:nvPr/>
        </p:nvSpPr>
        <p:spPr>
          <a:xfrm>
            <a:off x="1617327" y="5377237"/>
            <a:ext cx="895734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Ss°WúYô</a:t>
            </a:r>
            <a:r>
              <a:rPr lang="en-US" dirty="0"/>
              <a:t> </a:t>
            </a:r>
            <a:r>
              <a:rPr lang="en-US" dirty="0" err="1"/>
              <a:t>SÓlTLúXô</a:t>
            </a:r>
            <a:r>
              <a:rPr lang="en-US" dirty="0"/>
              <a:t> </a:t>
            </a:r>
            <a:r>
              <a:rPr lang="en-US" dirty="0" err="1"/>
              <a:t>SÚeÏiP</a:t>
            </a:r>
            <a:r>
              <a:rPr lang="en-US" dirty="0"/>
              <a:t> </a:t>
            </a:r>
            <a:r>
              <a:rPr lang="en-US" dirty="0" err="1"/>
              <a:t>B®«p</a:t>
            </a:r>
            <a:r>
              <a:rPr lang="en-US" dirty="0"/>
              <a:t> ù_©</a:t>
            </a:r>
            <a:r>
              <a:rPr lang="en-US" dirty="0" err="1"/>
              <a:t>j§ÓúYôm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500FA7-C0C8-44D8-80E2-208C6D9CFB62}"/>
              </a:ext>
            </a:extLst>
          </p:cNvPr>
          <p:cNvSpPr txBox="1"/>
          <p:nvPr/>
        </p:nvSpPr>
        <p:spPr>
          <a:xfrm>
            <a:off x="1604744" y="5377237"/>
            <a:ext cx="898251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úTÕÚ</a:t>
            </a:r>
            <a:r>
              <a:rPr lang="en-US" dirty="0"/>
              <a:t> </a:t>
            </a:r>
            <a:r>
              <a:rPr lang="en-US" dirty="0" err="1"/>
              <a:t>TÜÛm</a:t>
            </a:r>
            <a:r>
              <a:rPr lang="en-US" dirty="0"/>
              <a:t> </a:t>
            </a:r>
            <a:r>
              <a:rPr lang="en-US" dirty="0" err="1"/>
              <a:t>vúRYôàm</a:t>
            </a:r>
            <a:r>
              <a:rPr lang="en-US" dirty="0"/>
              <a:t> </a:t>
            </a:r>
            <a:r>
              <a:rPr lang="en-US" dirty="0" err="1"/>
              <a:t>Auß</a:t>
            </a:r>
            <a:r>
              <a:rPr lang="en-US" dirty="0"/>
              <a:t> </a:t>
            </a:r>
            <a:r>
              <a:rPr lang="en-US" dirty="0" err="1"/>
              <a:t>ùTÚm</a:t>
            </a:r>
            <a:r>
              <a:rPr lang="en-US" dirty="0"/>
              <a:t> </a:t>
            </a:r>
            <a:r>
              <a:rPr lang="en-US" dirty="0" err="1"/>
              <a:t>WjR</a:t>
            </a:r>
            <a:r>
              <a:rPr lang="en-US" dirty="0"/>
              <a:t> </a:t>
            </a:r>
            <a:r>
              <a:rPr lang="en-US" dirty="0" err="1"/>
              <a:t>Nôh£Vôn</a:t>
            </a:r>
            <a:r>
              <a:rPr lang="en-US" dirty="0"/>
              <a:t> </a:t>
            </a:r>
            <a:r>
              <a:rPr lang="en-US" dirty="0" err="1"/>
              <a:t>U¬jRÕ</a:t>
            </a:r>
            <a:r>
              <a:rPr lang="en-US" dirty="0"/>
              <a:t> </a:t>
            </a:r>
            <a:r>
              <a:rPr lang="en-US" dirty="0" err="1"/>
              <a:t>úTôp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20A8A3-CE2A-456B-88E7-C6E40048182E}"/>
              </a:ext>
            </a:extLst>
          </p:cNvPr>
          <p:cNvSpPr txBox="1"/>
          <p:nvPr/>
        </p:nvSpPr>
        <p:spPr>
          <a:xfrm>
            <a:off x="1793496" y="5368848"/>
            <a:ext cx="860500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×\</a:t>
            </a:r>
            <a:r>
              <a:rPr lang="en-US" dirty="0" err="1"/>
              <a:t>lTÓúYôm</a:t>
            </a:r>
            <a:r>
              <a:rPr lang="en-US" dirty="0"/>
              <a:t> </a:t>
            </a:r>
            <a:r>
              <a:rPr lang="en-US" dirty="0" err="1"/>
              <a:t>HÑÜdLôn</a:t>
            </a:r>
            <a:r>
              <a:rPr lang="en-US" dirty="0"/>
              <a:t> </a:t>
            </a:r>
            <a:r>
              <a:rPr lang="en-US" dirty="0" err="1"/>
              <a:t>úTôo</a:t>
            </a:r>
            <a:r>
              <a:rPr lang="en-US" dirty="0"/>
              <a:t> </a:t>
            </a:r>
            <a:r>
              <a:rPr lang="en-US" dirty="0" err="1"/>
              <a:t>Øû</a:t>
            </a:r>
            <a:r>
              <a:rPr lang="en-US" dirty="0"/>
              <a:t>]«p </a:t>
            </a:r>
            <a:r>
              <a:rPr lang="en-US" dirty="0" err="1"/>
              <a:t>ËYu</a:t>
            </a:r>
            <a:r>
              <a:rPr lang="en-US" dirty="0"/>
              <a:t> </a:t>
            </a:r>
            <a:r>
              <a:rPr lang="en-US" dirty="0" err="1"/>
              <a:t>ûYj§PúY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2AB431-3355-4135-A0D6-1F6CEE1092B5}"/>
              </a:ext>
            </a:extLst>
          </p:cNvPr>
          <p:cNvSpPr txBox="1"/>
          <p:nvPr/>
        </p:nvSpPr>
        <p:spPr>
          <a:xfrm>
            <a:off x="1801885" y="5375248"/>
            <a:ext cx="858823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JÚYÚm</a:t>
            </a:r>
            <a:r>
              <a:rPr lang="en-US" dirty="0"/>
              <a:t> ¡¬</a:t>
            </a:r>
            <a:r>
              <a:rPr lang="en-US" dirty="0" err="1"/>
              <a:t>ûV</a:t>
            </a:r>
            <a:r>
              <a:rPr lang="en-US" dirty="0"/>
              <a:t> </a:t>
            </a:r>
            <a:r>
              <a:rPr lang="en-US" dirty="0" err="1"/>
              <a:t>ùNnV</a:t>
            </a:r>
            <a:r>
              <a:rPr lang="en-US" dirty="0"/>
              <a:t> </a:t>
            </a:r>
            <a:r>
              <a:rPr lang="en-US" dirty="0" err="1"/>
              <a:t>CVXô</a:t>
            </a:r>
            <a:r>
              <a:rPr lang="en-US" dirty="0"/>
              <a:t> </a:t>
            </a:r>
            <a:r>
              <a:rPr lang="en-US" dirty="0" err="1"/>
              <a:t>CÚiP</a:t>
            </a:r>
            <a:r>
              <a:rPr lang="en-US" dirty="0"/>
              <a:t> </a:t>
            </a:r>
            <a:r>
              <a:rPr lang="en-US" dirty="0" err="1"/>
              <a:t>CWôdLôXm</a:t>
            </a:r>
            <a:r>
              <a:rPr lang="en-US" dirty="0"/>
              <a:t> </a:t>
            </a:r>
            <a:r>
              <a:rPr lang="en-US" dirty="0" err="1"/>
              <a:t>G§olTÓØu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36B6D-4E63-4724-BFD9-F04B83496D34}"/>
              </a:ext>
            </a:extLst>
          </p:cNvPr>
          <p:cNvSpPr txBox="1"/>
          <p:nvPr/>
        </p:nvSpPr>
        <p:spPr>
          <a:xfrm>
            <a:off x="1915136" y="5377237"/>
            <a:ext cx="836172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HúLô©jÕ</a:t>
            </a:r>
            <a:r>
              <a:rPr lang="en-US" dirty="0"/>
              <a:t> </a:t>
            </a:r>
            <a:r>
              <a:rPr lang="en-US" dirty="0" err="1"/>
              <a:t>GÝm©ÓúYôm</a:t>
            </a:r>
            <a:r>
              <a:rPr lang="en-US" dirty="0"/>
              <a:t> </a:t>
            </a:r>
            <a:r>
              <a:rPr lang="en-US" dirty="0" err="1"/>
              <a:t>CúVÑ®u</a:t>
            </a:r>
            <a:r>
              <a:rPr lang="en-US" dirty="0"/>
              <a:t> </a:t>
            </a:r>
            <a:r>
              <a:rPr lang="en-US" dirty="0" err="1"/>
              <a:t>Nj§Vm</a:t>
            </a:r>
            <a:r>
              <a:rPr lang="en-US" dirty="0"/>
              <a:t> </a:t>
            </a:r>
            <a:r>
              <a:rPr lang="en-US" dirty="0" err="1"/>
              <a:t>Nôt±PúY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153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2020-10-04T04:50:39Z</dcterms:modified>
</cp:coreProperties>
</file>