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4" r:id="rId6"/>
    <p:sldId id="395" r:id="rId7"/>
    <p:sldId id="396" r:id="rId8"/>
    <p:sldId id="397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D9EB803E-A8C9-448E-AD14-7C12F5A5480F}"/>
    <pc:docChg chg="delSld modSld">
      <pc:chgData name="Samson Christopher" userId="6a13b5f1e64a53ae" providerId="LiveId" clId="{D9EB803E-A8C9-448E-AD14-7C12F5A5480F}" dt="2020-10-04T05:01:17.047" v="531" actId="1035"/>
      <pc:docMkLst>
        <pc:docMk/>
      </pc:docMkLst>
      <pc:sldChg chg="del">
        <pc:chgData name="Samson Christopher" userId="6a13b5f1e64a53ae" providerId="LiveId" clId="{D9EB803E-A8C9-448E-AD14-7C12F5A5480F}" dt="2020-10-04T04:57:19.449" v="24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D9EB803E-A8C9-448E-AD14-7C12F5A5480F}" dt="2020-10-04T05:00:18.277" v="113" actId="1036"/>
        <pc:sldMkLst>
          <pc:docMk/>
          <pc:sldMk cId="1777894342" sldId="389"/>
        </pc:sldMkLst>
        <pc:spChg chg="add mod">
          <ac:chgData name="Samson Christopher" userId="6a13b5f1e64a53ae" providerId="LiveId" clId="{D9EB803E-A8C9-448E-AD14-7C12F5A5480F}" dt="2020-10-04T05:00:18.277" v="113" actId="1036"/>
          <ac:spMkLst>
            <pc:docMk/>
            <pc:sldMk cId="1777894342" sldId="389"/>
            <ac:spMk id="4" creationId="{2C463E0E-7601-4EF7-A89F-C9B31087B6FE}"/>
          </ac:spMkLst>
        </pc:spChg>
      </pc:sldChg>
      <pc:sldChg chg="addSp modSp mod">
        <pc:chgData name="Samson Christopher" userId="6a13b5f1e64a53ae" providerId="LiveId" clId="{D9EB803E-A8C9-448E-AD14-7C12F5A5480F}" dt="2020-10-04T05:00:25.322" v="166" actId="1035"/>
        <pc:sldMkLst>
          <pc:docMk/>
          <pc:sldMk cId="850099564" sldId="390"/>
        </pc:sldMkLst>
        <pc:spChg chg="add mod">
          <ac:chgData name="Samson Christopher" userId="6a13b5f1e64a53ae" providerId="LiveId" clId="{D9EB803E-A8C9-448E-AD14-7C12F5A5480F}" dt="2020-10-04T05:00:25.322" v="166" actId="1035"/>
          <ac:spMkLst>
            <pc:docMk/>
            <pc:sldMk cId="850099564" sldId="390"/>
            <ac:spMk id="4" creationId="{86FA513F-7FA1-498B-B795-4372B0AF42EB}"/>
          </ac:spMkLst>
        </pc:spChg>
      </pc:sldChg>
      <pc:sldChg chg="addSp modSp mod">
        <pc:chgData name="Samson Christopher" userId="6a13b5f1e64a53ae" providerId="LiveId" clId="{D9EB803E-A8C9-448E-AD14-7C12F5A5480F}" dt="2020-10-04T05:00:34.888" v="224" actId="1036"/>
        <pc:sldMkLst>
          <pc:docMk/>
          <pc:sldMk cId="944968354" sldId="391"/>
        </pc:sldMkLst>
        <pc:spChg chg="add mod">
          <ac:chgData name="Samson Christopher" userId="6a13b5f1e64a53ae" providerId="LiveId" clId="{D9EB803E-A8C9-448E-AD14-7C12F5A5480F}" dt="2020-10-04T05:00:34.888" v="224" actId="1036"/>
          <ac:spMkLst>
            <pc:docMk/>
            <pc:sldMk cId="944968354" sldId="391"/>
            <ac:spMk id="4" creationId="{8734638F-AE1E-49BE-AD63-D2912FB5300F}"/>
          </ac:spMkLst>
        </pc:spChg>
      </pc:sldChg>
      <pc:sldChg chg="addSp delSp modSp del mod">
        <pc:chgData name="Samson Christopher" userId="6a13b5f1e64a53ae" providerId="LiveId" clId="{D9EB803E-A8C9-448E-AD14-7C12F5A5480F}" dt="2020-10-04T04:57:55.099" v="36" actId="47"/>
        <pc:sldMkLst>
          <pc:docMk/>
          <pc:sldMk cId="1414681237" sldId="392"/>
        </pc:sldMkLst>
        <pc:spChg chg="add del mod">
          <ac:chgData name="Samson Christopher" userId="6a13b5f1e64a53ae" providerId="LiveId" clId="{D9EB803E-A8C9-448E-AD14-7C12F5A5480F}" dt="2020-10-04T04:57:43.609" v="30"/>
          <ac:spMkLst>
            <pc:docMk/>
            <pc:sldMk cId="1414681237" sldId="392"/>
            <ac:spMk id="4" creationId="{F0A7572F-BEBA-4388-BE4D-28D1CC3319D1}"/>
          </ac:spMkLst>
        </pc:spChg>
      </pc:sldChg>
      <pc:sldChg chg="addSp modSp mod">
        <pc:chgData name="Samson Christopher" userId="6a13b5f1e64a53ae" providerId="LiveId" clId="{D9EB803E-A8C9-448E-AD14-7C12F5A5480F}" dt="2020-10-04T05:00:40.346" v="275" actId="1035"/>
        <pc:sldMkLst>
          <pc:docMk/>
          <pc:sldMk cId="4103851070" sldId="393"/>
        </pc:sldMkLst>
        <pc:spChg chg="add mod">
          <ac:chgData name="Samson Christopher" userId="6a13b5f1e64a53ae" providerId="LiveId" clId="{D9EB803E-A8C9-448E-AD14-7C12F5A5480F}" dt="2020-10-04T05:00:40.346" v="275" actId="1035"/>
          <ac:spMkLst>
            <pc:docMk/>
            <pc:sldMk cId="4103851070" sldId="393"/>
            <ac:spMk id="4" creationId="{01611EB0-76AC-4EDE-A4E1-36B62A2F154B}"/>
          </ac:spMkLst>
        </pc:spChg>
      </pc:sldChg>
      <pc:sldChg chg="addSp modSp mod">
        <pc:chgData name="Samson Christopher" userId="6a13b5f1e64a53ae" providerId="LiveId" clId="{D9EB803E-A8C9-448E-AD14-7C12F5A5480F}" dt="2020-10-04T05:00:46.527" v="324" actId="1035"/>
        <pc:sldMkLst>
          <pc:docMk/>
          <pc:sldMk cId="659567130" sldId="394"/>
        </pc:sldMkLst>
        <pc:spChg chg="add mod">
          <ac:chgData name="Samson Christopher" userId="6a13b5f1e64a53ae" providerId="LiveId" clId="{D9EB803E-A8C9-448E-AD14-7C12F5A5480F}" dt="2020-10-04T05:00:46.527" v="324" actId="1035"/>
          <ac:spMkLst>
            <pc:docMk/>
            <pc:sldMk cId="659567130" sldId="394"/>
            <ac:spMk id="4" creationId="{6CD7BD68-8835-4C0B-8735-0EE4664900B2}"/>
          </ac:spMkLst>
        </pc:spChg>
      </pc:sldChg>
      <pc:sldChg chg="addSp modSp mod">
        <pc:chgData name="Samson Christopher" userId="6a13b5f1e64a53ae" providerId="LiveId" clId="{D9EB803E-A8C9-448E-AD14-7C12F5A5480F}" dt="2020-10-04T05:00:54.764" v="381" actId="1035"/>
        <pc:sldMkLst>
          <pc:docMk/>
          <pc:sldMk cId="859356432" sldId="395"/>
        </pc:sldMkLst>
        <pc:spChg chg="add mod">
          <ac:chgData name="Samson Christopher" userId="6a13b5f1e64a53ae" providerId="LiveId" clId="{D9EB803E-A8C9-448E-AD14-7C12F5A5480F}" dt="2020-10-04T05:00:54.764" v="381" actId="1035"/>
          <ac:spMkLst>
            <pc:docMk/>
            <pc:sldMk cId="859356432" sldId="395"/>
            <ac:spMk id="4" creationId="{B6558114-49DA-473C-9E8D-71F07B33119B}"/>
          </ac:spMkLst>
        </pc:spChg>
      </pc:sldChg>
      <pc:sldChg chg="addSp modSp mod">
        <pc:chgData name="Samson Christopher" userId="6a13b5f1e64a53ae" providerId="LiveId" clId="{D9EB803E-A8C9-448E-AD14-7C12F5A5480F}" dt="2020-10-04T05:01:01.776" v="427" actId="1035"/>
        <pc:sldMkLst>
          <pc:docMk/>
          <pc:sldMk cId="2025405914" sldId="396"/>
        </pc:sldMkLst>
        <pc:spChg chg="add mod">
          <ac:chgData name="Samson Christopher" userId="6a13b5f1e64a53ae" providerId="LiveId" clId="{D9EB803E-A8C9-448E-AD14-7C12F5A5480F}" dt="2020-10-04T05:01:01.776" v="427" actId="1035"/>
          <ac:spMkLst>
            <pc:docMk/>
            <pc:sldMk cId="2025405914" sldId="396"/>
            <ac:spMk id="4" creationId="{778CD09D-06E8-4D98-BE21-5BA81FDDC53B}"/>
          </ac:spMkLst>
        </pc:spChg>
      </pc:sldChg>
      <pc:sldChg chg="addSp modSp mod">
        <pc:chgData name="Samson Christopher" userId="6a13b5f1e64a53ae" providerId="LiveId" clId="{D9EB803E-A8C9-448E-AD14-7C12F5A5480F}" dt="2020-10-04T05:01:09.168" v="482" actId="1035"/>
        <pc:sldMkLst>
          <pc:docMk/>
          <pc:sldMk cId="2940326978" sldId="397"/>
        </pc:sldMkLst>
        <pc:spChg chg="add mod">
          <ac:chgData name="Samson Christopher" userId="6a13b5f1e64a53ae" providerId="LiveId" clId="{D9EB803E-A8C9-448E-AD14-7C12F5A5480F}" dt="2020-10-04T05:01:09.168" v="482" actId="1035"/>
          <ac:spMkLst>
            <pc:docMk/>
            <pc:sldMk cId="2940326978" sldId="397"/>
            <ac:spMk id="4" creationId="{DA7550FC-C498-4FA2-85AE-347DE67C4567}"/>
          </ac:spMkLst>
        </pc:spChg>
      </pc:sldChg>
      <pc:sldChg chg="addSp modSp mod">
        <pc:chgData name="Samson Christopher" userId="6a13b5f1e64a53ae" providerId="LiveId" clId="{D9EB803E-A8C9-448E-AD14-7C12F5A5480F}" dt="2020-10-04T05:01:17.047" v="531" actId="1035"/>
        <pc:sldMkLst>
          <pc:docMk/>
          <pc:sldMk cId="2964080828" sldId="398"/>
        </pc:sldMkLst>
        <pc:spChg chg="add mod">
          <ac:chgData name="Samson Christopher" userId="6a13b5f1e64a53ae" providerId="LiveId" clId="{D9EB803E-A8C9-448E-AD14-7C12F5A5480F}" dt="2020-10-04T05:01:17.047" v="531" actId="1035"/>
          <ac:spMkLst>
            <pc:docMk/>
            <pc:sldMk cId="2964080828" sldId="398"/>
            <ac:spMk id="4" creationId="{8A2F6FC8-4A9E-4F3B-8424-745DD74758D3}"/>
          </ac:spMkLst>
        </pc:spChg>
      </pc:sldChg>
      <pc:sldChg chg="del">
        <pc:chgData name="Samson Christopher" userId="6a13b5f1e64a53ae" providerId="LiveId" clId="{D9EB803E-A8C9-448E-AD14-7C12F5A5480F}" dt="2020-10-04T04:56:21.71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D9EB803E-A8C9-448E-AD14-7C12F5A5480F}" dt="2020-10-04T04:56:22.17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D9EB803E-A8C9-448E-AD14-7C12F5A5480F}" dt="2020-10-04T04:56:22.644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D9EB803E-A8C9-448E-AD14-7C12F5A5480F}" dt="2020-10-04T04:56:23.13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D9EB803E-A8C9-448E-AD14-7C12F5A5480F}" dt="2020-10-04T04:56:23.62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63E0E-7601-4EF7-A89F-C9B31087B6FE}"/>
              </a:ext>
            </a:extLst>
          </p:cNvPr>
          <p:cNvSpPr txBox="1"/>
          <p:nvPr/>
        </p:nvSpPr>
        <p:spPr>
          <a:xfrm>
            <a:off x="1931914" y="5377236"/>
            <a:ext cx="832817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UkûR«p</a:t>
            </a:r>
            <a:r>
              <a:rPr lang="en-US" dirty="0"/>
              <a:t> </a:t>
            </a:r>
            <a:r>
              <a:rPr lang="en-US" dirty="0" err="1"/>
              <a:t>úNWô</a:t>
            </a:r>
            <a:r>
              <a:rPr lang="en-US" dirty="0"/>
              <a:t> </a:t>
            </a:r>
            <a:r>
              <a:rPr lang="en-US" dirty="0" err="1"/>
              <a:t>BÓLú</a:t>
            </a:r>
            <a:r>
              <a:rPr lang="en-US" dirty="0"/>
              <a:t>[ </a:t>
            </a:r>
            <a:r>
              <a:rPr lang="en-US" dirty="0" err="1"/>
              <a:t>Ge¡Ûm</a:t>
            </a:r>
            <a:r>
              <a:rPr lang="en-US" dirty="0"/>
              <a:t> </a:t>
            </a:r>
            <a:r>
              <a:rPr lang="en-US" dirty="0" err="1"/>
              <a:t>úLô</a:t>
            </a:r>
            <a:r>
              <a:rPr lang="en-US" dirty="0"/>
              <a:t>¥ </a:t>
            </a:r>
            <a:r>
              <a:rPr lang="en-US" dirty="0" err="1"/>
              <a:t>úLô</a:t>
            </a:r>
            <a:r>
              <a:rPr lang="en-US" dirty="0"/>
              <a:t>¥ </a:t>
            </a:r>
            <a:r>
              <a:rPr lang="en-US" dirty="0" err="1"/>
              <a:t>EiúP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A513F-7FA1-498B-B795-4372B0AF42EB}"/>
              </a:ext>
            </a:extLst>
          </p:cNvPr>
          <p:cNvSpPr txBox="1"/>
          <p:nvPr/>
        </p:nvSpPr>
        <p:spPr>
          <a:xfrm>
            <a:off x="1801885" y="5377238"/>
            <a:ext cx="858823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kûR«p</a:t>
            </a:r>
            <a:r>
              <a:rPr lang="en-US" dirty="0"/>
              <a:t> </a:t>
            </a:r>
            <a:r>
              <a:rPr lang="en-US" dirty="0" err="1"/>
              <a:t>BuU</a:t>
            </a:r>
            <a:r>
              <a:rPr lang="en-US" dirty="0"/>
              <a:t> </a:t>
            </a:r>
            <a:r>
              <a:rPr lang="en-US" dirty="0" err="1"/>
              <a:t>TôWm</a:t>
            </a:r>
            <a:r>
              <a:rPr lang="en-US" dirty="0"/>
              <a:t> </a:t>
            </a:r>
            <a:r>
              <a:rPr lang="en-US" dirty="0" err="1"/>
              <a:t>ùLôiúP</a:t>
            </a:r>
            <a:r>
              <a:rPr lang="en-US" dirty="0"/>
              <a:t> </a:t>
            </a:r>
            <a:r>
              <a:rPr lang="en-US" dirty="0" err="1"/>
              <a:t>úRÓúYôm</a:t>
            </a:r>
            <a:r>
              <a:rPr lang="en-US" dirty="0"/>
              <a:t> </a:t>
            </a:r>
            <a:r>
              <a:rPr lang="en-US" dirty="0" err="1"/>
              <a:t>YôÃo</a:t>
            </a:r>
            <a:r>
              <a:rPr lang="en-US" dirty="0"/>
              <a:t> §</a:t>
            </a:r>
            <a:r>
              <a:rPr lang="en-US" dirty="0" err="1"/>
              <a:t>ÚfNûTúV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4638F-AE1E-49BE-AD63-D2912FB5300F}"/>
              </a:ext>
            </a:extLst>
          </p:cNvPr>
          <p:cNvSpPr txBox="1"/>
          <p:nvPr/>
        </p:nvSpPr>
        <p:spPr>
          <a:xfrm>
            <a:off x="0" y="537723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UkûR«p</a:t>
            </a:r>
            <a:r>
              <a:rPr lang="en-US" dirty="0"/>
              <a:t> </a:t>
            </a:r>
            <a:r>
              <a:rPr lang="en-US" dirty="0" err="1"/>
              <a:t>úNWô</a:t>
            </a:r>
            <a:r>
              <a:rPr lang="en-US" dirty="0"/>
              <a:t> </a:t>
            </a:r>
            <a:r>
              <a:rPr lang="en-US" dirty="0" err="1"/>
              <a:t>BÓLú</a:t>
            </a:r>
            <a:r>
              <a:rPr lang="en-US" dirty="0"/>
              <a:t>[</a:t>
            </a:r>
          </a:p>
          <a:p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AY¬Pm</a:t>
            </a:r>
            <a:r>
              <a:rPr lang="en-US" dirty="0"/>
              <a:t> </a:t>
            </a:r>
            <a:r>
              <a:rPr lang="en-US" dirty="0" err="1"/>
              <a:t>úTÑ</a:t>
            </a:r>
            <a:r>
              <a:rPr lang="en-US" dirty="0"/>
              <a:t> </a:t>
            </a:r>
            <a:r>
              <a:rPr lang="en-US" dirty="0" err="1"/>
              <a:t>SPj§ÓYôo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11EB0-76AC-4EDE-A4E1-36B62A2F154B}"/>
              </a:ext>
            </a:extLst>
          </p:cNvPr>
          <p:cNvSpPr txBox="1"/>
          <p:nvPr/>
        </p:nvSpPr>
        <p:spPr>
          <a:xfrm>
            <a:off x="1675002" y="5379311"/>
            <a:ext cx="88419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LôÓL°p</a:t>
            </a:r>
            <a:r>
              <a:rPr lang="en-US" dirty="0"/>
              <a:t>. TX </a:t>
            </a:r>
            <a:r>
              <a:rPr lang="en-US" dirty="0" err="1"/>
              <a:t>SôÓL°p</a:t>
            </a:r>
            <a:r>
              <a:rPr lang="en-US" dirty="0"/>
              <a:t> </a:t>
            </a:r>
          </a:p>
          <a:p>
            <a:r>
              <a:rPr lang="en-US" dirty="0"/>
              <a:t>Gu _]m £</a:t>
            </a:r>
            <a:r>
              <a:rPr lang="en-US" dirty="0" err="1"/>
              <a:t>RßiÓ</a:t>
            </a:r>
            <a:r>
              <a:rPr lang="en-US" dirty="0"/>
              <a:t> </a:t>
            </a:r>
            <a:r>
              <a:rPr lang="en-US" dirty="0" err="1"/>
              <a:t>NôÏYRô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7BD68-8835-4C0B-8735-0EE4664900B2}"/>
              </a:ext>
            </a:extLst>
          </p:cNvPr>
          <p:cNvSpPr txBox="1"/>
          <p:nvPr/>
        </p:nvSpPr>
        <p:spPr>
          <a:xfrm>
            <a:off x="2233918" y="5377237"/>
            <a:ext cx="77241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TôÓThúPu</a:t>
            </a:r>
            <a:r>
              <a:rPr lang="en-US" dirty="0"/>
              <a:t> </a:t>
            </a:r>
            <a:r>
              <a:rPr lang="en-US" dirty="0" err="1"/>
              <a:t>ARtLôLÜúU</a:t>
            </a:r>
            <a:r>
              <a:rPr lang="en-US" dirty="0"/>
              <a:t> </a:t>
            </a:r>
            <a:r>
              <a:rPr lang="en-US" dirty="0" err="1"/>
              <a:t>úRÓúYôo</a:t>
            </a:r>
            <a:r>
              <a:rPr lang="en-US" dirty="0"/>
              <a:t> </a:t>
            </a:r>
            <a:r>
              <a:rPr lang="en-US" dirty="0" err="1"/>
              <a:t>Vôo</a:t>
            </a:r>
            <a:r>
              <a:rPr lang="en-US" dirty="0"/>
              <a:t> Gu </a:t>
            </a:r>
            <a:r>
              <a:rPr lang="en-US" dirty="0" err="1"/>
              <a:t>BÓLû</a:t>
            </a:r>
            <a:r>
              <a:rPr lang="en-US" dirty="0"/>
              <a:t>[õ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58114-49DA-473C-9E8D-71F07B33119B}"/>
              </a:ext>
            </a:extLst>
          </p:cNvPr>
          <p:cNvSpPr txBox="1"/>
          <p:nvPr/>
        </p:nvSpPr>
        <p:spPr>
          <a:xfrm>
            <a:off x="525710" y="5377237"/>
            <a:ext cx="1114057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ùNôpXl</a:t>
            </a:r>
            <a:r>
              <a:rPr lang="en-US" dirty="0"/>
              <a:t> </a:t>
            </a:r>
            <a:r>
              <a:rPr lang="en-US" dirty="0" err="1"/>
              <a:t>Th¥WôR</a:t>
            </a:r>
            <a:r>
              <a:rPr lang="en-US" dirty="0"/>
              <a:t> </a:t>
            </a:r>
            <a:r>
              <a:rPr lang="en-US" dirty="0" err="1"/>
              <a:t>CPeLs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</a:p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AeÏ</a:t>
            </a:r>
            <a:r>
              <a:rPr lang="en-US" dirty="0"/>
              <a:t> </a:t>
            </a:r>
            <a:r>
              <a:rPr lang="en-US" dirty="0" err="1"/>
              <a:t>ùNôpX</a:t>
            </a:r>
            <a:r>
              <a:rPr lang="en-US" dirty="0"/>
              <a:t> </a:t>
            </a:r>
            <a:r>
              <a:rPr lang="en-US" dirty="0" err="1"/>
              <a:t>CeÏ</a:t>
            </a:r>
            <a:r>
              <a:rPr lang="en-US" dirty="0"/>
              <a:t> </a:t>
            </a:r>
            <a:r>
              <a:rPr lang="en-US" dirty="0" err="1"/>
              <a:t>BhLs</a:t>
            </a:r>
            <a:r>
              <a:rPr lang="en-US" dirty="0"/>
              <a:t> </a:t>
            </a:r>
            <a:r>
              <a:rPr lang="en-US" dirty="0" err="1"/>
              <a:t>EiÓ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CD09D-06E8-4D98-BE21-5BA81FDDC53B}"/>
              </a:ext>
            </a:extLst>
          </p:cNvPr>
          <p:cNvSpPr txBox="1"/>
          <p:nvPr/>
        </p:nvSpPr>
        <p:spPr>
          <a:xfrm>
            <a:off x="1596355" y="5377237"/>
            <a:ext cx="899929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AûZl</a:t>
            </a:r>
            <a:r>
              <a:rPr lang="en-US" dirty="0"/>
              <a:t>× </a:t>
            </a:r>
            <a:r>
              <a:rPr lang="en-US" dirty="0" err="1"/>
              <a:t>ùTtú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VôÚm</a:t>
            </a:r>
            <a:r>
              <a:rPr lang="en-US" dirty="0"/>
              <a:t> ×\</a:t>
            </a:r>
            <a:r>
              <a:rPr lang="en-US" dirty="0" err="1"/>
              <a:t>lTÓÅo</a:t>
            </a:r>
            <a:r>
              <a:rPr lang="en-US" dirty="0"/>
              <a:t> CÕ </a:t>
            </a:r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LhPû</a:t>
            </a:r>
            <a:r>
              <a:rPr lang="en-US" dirty="0"/>
              <a:t>[ ¸</a:t>
            </a:r>
            <a:r>
              <a:rPr lang="en-US" dirty="0" err="1"/>
              <a:t>rlT¥Åo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550FC-C498-4FA2-85AE-347DE67C4567}"/>
              </a:ext>
            </a:extLst>
          </p:cNvPr>
          <p:cNvSpPr txBox="1"/>
          <p:nvPr/>
        </p:nvSpPr>
        <p:spPr>
          <a:xfrm>
            <a:off x="194345" y="5368848"/>
            <a:ext cx="1180331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G]</a:t>
            </a:r>
            <a:r>
              <a:rPr lang="en-US" dirty="0" err="1"/>
              <a:t>dLônl</a:t>
            </a:r>
            <a:r>
              <a:rPr lang="en-US" dirty="0"/>
              <a:t> </a:t>
            </a:r>
            <a:r>
              <a:rPr lang="en-US" dirty="0" err="1"/>
              <a:t>úT£P</a:t>
            </a:r>
            <a:r>
              <a:rPr lang="en-US" dirty="0"/>
              <a:t> </a:t>
            </a:r>
            <a:r>
              <a:rPr lang="en-US" dirty="0" err="1"/>
              <a:t>SôÜ</a:t>
            </a:r>
            <a:r>
              <a:rPr lang="en-US" dirty="0"/>
              <a:t> </a:t>
            </a:r>
            <a:r>
              <a:rPr lang="en-US" dirty="0" err="1"/>
              <a:t>úYiÓm</a:t>
            </a:r>
            <a:r>
              <a:rPr lang="en-US" dirty="0"/>
              <a:t> </a:t>
            </a:r>
          </a:p>
          <a:p>
            <a:r>
              <a:rPr lang="en-US" dirty="0" err="1"/>
              <a:t>Guû</a:t>
            </a:r>
            <a:r>
              <a:rPr lang="en-US" dirty="0"/>
              <a:t>]l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AûXk§P</a:t>
            </a:r>
            <a:r>
              <a:rPr lang="en-US" dirty="0"/>
              <a:t> </a:t>
            </a:r>
            <a:r>
              <a:rPr lang="en-US" dirty="0" err="1"/>
              <a:t>LôpLs</a:t>
            </a:r>
            <a:r>
              <a:rPr lang="en-US" dirty="0"/>
              <a:t> </a:t>
            </a:r>
            <a:r>
              <a:rPr lang="en-US" dirty="0" err="1"/>
              <a:t>úYiÓm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F6FC8-4A9E-4F3B-8424-745DD74758D3}"/>
              </a:ext>
            </a:extLst>
          </p:cNvPr>
          <p:cNvSpPr txBox="1"/>
          <p:nvPr/>
        </p:nvSpPr>
        <p:spPr>
          <a:xfrm>
            <a:off x="601211" y="5377237"/>
            <a:ext cx="1098957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Gu²p </a:t>
            </a:r>
            <a:r>
              <a:rPr lang="en-US" dirty="0" err="1"/>
              <a:t>Au×áW</a:t>
            </a:r>
            <a:r>
              <a:rPr lang="en-US" dirty="0"/>
              <a:t> </a:t>
            </a:r>
            <a:r>
              <a:rPr lang="en-US" dirty="0" err="1"/>
              <a:t>BhLs</a:t>
            </a:r>
            <a:r>
              <a:rPr lang="en-US" dirty="0"/>
              <a:t> </a:t>
            </a:r>
            <a:r>
              <a:rPr lang="en-US" dirty="0" err="1"/>
              <a:t>úYiÓm</a:t>
            </a:r>
            <a:r>
              <a:rPr lang="en-US" dirty="0"/>
              <a:t> </a:t>
            </a:r>
          </a:p>
          <a:p>
            <a:r>
              <a:rPr lang="en-US" dirty="0" err="1"/>
              <a:t>CûR</a:t>
            </a:r>
            <a:r>
              <a:rPr lang="en-US" dirty="0"/>
              <a:t> Eu²Pm </a:t>
            </a:r>
            <a:r>
              <a:rPr lang="en-US" dirty="0" err="1"/>
              <a:t>úLh¡ú</a:t>
            </a:r>
            <a:r>
              <a:rPr lang="en-US" dirty="0"/>
              <a:t>\u RW </a:t>
            </a:r>
            <a:r>
              <a:rPr lang="en-US" dirty="0" err="1"/>
              <a:t>úYiÓm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126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2020-10-04T05:01:22Z</dcterms:modified>
</cp:coreProperties>
</file>