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6A26AD40-357F-411A-B252-B3E14A058D57}"/>
    <pc:docChg chg="delSld modSld">
      <pc:chgData name="Samson Christopher" userId="6a13b5f1e64a53ae" providerId="LiveId" clId="{6A26AD40-357F-411A-B252-B3E14A058D57}" dt="2020-10-04T05:07:11.365" v="450" actId="1036"/>
      <pc:docMkLst>
        <pc:docMk/>
      </pc:docMkLst>
      <pc:sldChg chg="del">
        <pc:chgData name="Samson Christopher" userId="6a13b5f1e64a53ae" providerId="LiveId" clId="{6A26AD40-357F-411A-B252-B3E14A058D57}" dt="2020-10-04T05:03:41.14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A26AD40-357F-411A-B252-B3E14A058D57}" dt="2020-10-04T05:06:24.447" v="105" actId="1036"/>
        <pc:sldMkLst>
          <pc:docMk/>
          <pc:sldMk cId="1777894342" sldId="389"/>
        </pc:sldMkLst>
        <pc:spChg chg="add mod">
          <ac:chgData name="Samson Christopher" userId="6a13b5f1e64a53ae" providerId="LiveId" clId="{6A26AD40-357F-411A-B252-B3E14A058D57}" dt="2020-10-04T05:06:24.447" v="105" actId="1036"/>
          <ac:spMkLst>
            <pc:docMk/>
            <pc:sldMk cId="1777894342" sldId="389"/>
            <ac:spMk id="4" creationId="{41C4C811-3844-4737-934C-0336908453BA}"/>
          </ac:spMkLst>
        </pc:spChg>
      </pc:sldChg>
      <pc:sldChg chg="addSp delSp modSp del mod">
        <pc:chgData name="Samson Christopher" userId="6a13b5f1e64a53ae" providerId="LiveId" clId="{6A26AD40-357F-411A-B252-B3E14A058D57}" dt="2020-10-04T05:04:17.943" v="29" actId="47"/>
        <pc:sldMkLst>
          <pc:docMk/>
          <pc:sldMk cId="850099564" sldId="390"/>
        </pc:sldMkLst>
        <pc:spChg chg="add del mod">
          <ac:chgData name="Samson Christopher" userId="6a13b5f1e64a53ae" providerId="LiveId" clId="{6A26AD40-357F-411A-B252-B3E14A058D57}" dt="2020-10-04T05:03:59.803" v="22"/>
          <ac:spMkLst>
            <pc:docMk/>
            <pc:sldMk cId="850099564" sldId="390"/>
            <ac:spMk id="4" creationId="{21AB2B01-63E3-46AF-A111-7F36403FCE4A}"/>
          </ac:spMkLst>
        </pc:spChg>
      </pc:sldChg>
      <pc:sldChg chg="addSp modSp mod">
        <pc:chgData name="Samson Christopher" userId="6a13b5f1e64a53ae" providerId="LiveId" clId="{6A26AD40-357F-411A-B252-B3E14A058D57}" dt="2020-10-04T05:06:32.195" v="163" actId="1035"/>
        <pc:sldMkLst>
          <pc:docMk/>
          <pc:sldMk cId="944968354" sldId="391"/>
        </pc:sldMkLst>
        <pc:spChg chg="add mod">
          <ac:chgData name="Samson Christopher" userId="6a13b5f1e64a53ae" providerId="LiveId" clId="{6A26AD40-357F-411A-B252-B3E14A058D57}" dt="2020-10-04T05:06:32.195" v="163" actId="1035"/>
          <ac:spMkLst>
            <pc:docMk/>
            <pc:sldMk cId="944968354" sldId="391"/>
            <ac:spMk id="4" creationId="{7DBC7758-6E4B-4383-92AA-05AC4AC59203}"/>
          </ac:spMkLst>
        </pc:spChg>
      </pc:sldChg>
      <pc:sldChg chg="addSp modSp mod">
        <pc:chgData name="Samson Christopher" userId="6a13b5f1e64a53ae" providerId="LiveId" clId="{6A26AD40-357F-411A-B252-B3E14A058D57}" dt="2020-10-04T05:06:38.535" v="209" actId="1035"/>
        <pc:sldMkLst>
          <pc:docMk/>
          <pc:sldMk cId="1414681237" sldId="392"/>
        </pc:sldMkLst>
        <pc:spChg chg="add mod">
          <ac:chgData name="Samson Christopher" userId="6a13b5f1e64a53ae" providerId="LiveId" clId="{6A26AD40-357F-411A-B252-B3E14A058D57}" dt="2020-10-04T05:06:38.535" v="209" actId="1035"/>
          <ac:spMkLst>
            <pc:docMk/>
            <pc:sldMk cId="1414681237" sldId="392"/>
            <ac:spMk id="4" creationId="{29C870BA-9C13-43D8-B3F6-3CC5FC4810D9}"/>
          </ac:spMkLst>
        </pc:spChg>
      </pc:sldChg>
      <pc:sldChg chg="addSp modSp mod">
        <pc:chgData name="Samson Christopher" userId="6a13b5f1e64a53ae" providerId="LiveId" clId="{6A26AD40-357F-411A-B252-B3E14A058D57}" dt="2020-10-04T05:06:44.263" v="254" actId="1035"/>
        <pc:sldMkLst>
          <pc:docMk/>
          <pc:sldMk cId="4103851070" sldId="393"/>
        </pc:sldMkLst>
        <pc:spChg chg="add mod">
          <ac:chgData name="Samson Christopher" userId="6a13b5f1e64a53ae" providerId="LiveId" clId="{6A26AD40-357F-411A-B252-B3E14A058D57}" dt="2020-10-04T05:06:44.263" v="254" actId="1035"/>
          <ac:spMkLst>
            <pc:docMk/>
            <pc:sldMk cId="4103851070" sldId="393"/>
            <ac:spMk id="4" creationId="{3D5935BF-52DB-4F53-89B0-E0670438D93D}"/>
          </ac:spMkLst>
        </pc:spChg>
      </pc:sldChg>
      <pc:sldChg chg="addSp modSp mod">
        <pc:chgData name="Samson Christopher" userId="6a13b5f1e64a53ae" providerId="LiveId" clId="{6A26AD40-357F-411A-B252-B3E14A058D57}" dt="2020-10-04T05:06:52.521" v="319" actId="1036"/>
        <pc:sldMkLst>
          <pc:docMk/>
          <pc:sldMk cId="659567130" sldId="394"/>
        </pc:sldMkLst>
        <pc:spChg chg="add mod">
          <ac:chgData name="Samson Christopher" userId="6a13b5f1e64a53ae" providerId="LiveId" clId="{6A26AD40-357F-411A-B252-B3E14A058D57}" dt="2020-10-04T05:06:52.521" v="319" actId="1036"/>
          <ac:spMkLst>
            <pc:docMk/>
            <pc:sldMk cId="659567130" sldId="394"/>
            <ac:spMk id="4" creationId="{06D848FC-EC10-4775-92DC-95CF131B8545}"/>
          </ac:spMkLst>
        </pc:spChg>
      </pc:sldChg>
      <pc:sldChg chg="addSp modSp mod">
        <pc:chgData name="Samson Christopher" userId="6a13b5f1e64a53ae" providerId="LiveId" clId="{6A26AD40-357F-411A-B252-B3E14A058D57}" dt="2020-10-04T05:07:00.933" v="370" actId="1035"/>
        <pc:sldMkLst>
          <pc:docMk/>
          <pc:sldMk cId="859356432" sldId="395"/>
        </pc:sldMkLst>
        <pc:spChg chg="add mod">
          <ac:chgData name="Samson Christopher" userId="6a13b5f1e64a53ae" providerId="LiveId" clId="{6A26AD40-357F-411A-B252-B3E14A058D57}" dt="2020-10-04T05:07:00.933" v="370" actId="1035"/>
          <ac:spMkLst>
            <pc:docMk/>
            <pc:sldMk cId="859356432" sldId="395"/>
            <ac:spMk id="4" creationId="{0F7297BA-0387-4294-8D1D-6ACB4383D923}"/>
          </ac:spMkLst>
        </pc:spChg>
      </pc:sldChg>
      <pc:sldChg chg="addSp modSp mod">
        <pc:chgData name="Samson Christopher" userId="6a13b5f1e64a53ae" providerId="LiveId" clId="{6A26AD40-357F-411A-B252-B3E14A058D57}" dt="2020-10-04T05:07:11.365" v="450" actId="1036"/>
        <pc:sldMkLst>
          <pc:docMk/>
          <pc:sldMk cId="2025405914" sldId="396"/>
        </pc:sldMkLst>
        <pc:spChg chg="add mod">
          <ac:chgData name="Samson Christopher" userId="6a13b5f1e64a53ae" providerId="LiveId" clId="{6A26AD40-357F-411A-B252-B3E14A058D57}" dt="2020-10-04T05:07:11.365" v="450" actId="1036"/>
          <ac:spMkLst>
            <pc:docMk/>
            <pc:sldMk cId="2025405914" sldId="396"/>
            <ac:spMk id="4" creationId="{BD64EE46-AD73-4B04-A18F-D236058759A9}"/>
          </ac:spMkLst>
        </pc:spChg>
      </pc:sldChg>
      <pc:sldChg chg="del">
        <pc:chgData name="Samson Christopher" userId="6a13b5f1e64a53ae" providerId="LiveId" clId="{6A26AD40-357F-411A-B252-B3E14A058D57}" dt="2020-10-04T05:03:28.219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6A26AD40-357F-411A-B252-B3E14A058D57}" dt="2020-10-04T05:03:28.635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6A26AD40-357F-411A-B252-B3E14A058D57}" dt="2020-10-04T05:03:29.097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6A26AD40-357F-411A-B252-B3E14A058D57}" dt="2020-10-04T05:03:30.04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A26AD40-357F-411A-B252-B3E14A058D57}" dt="2020-10-04T05:03:30.57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A26AD40-357F-411A-B252-B3E14A058D57}" dt="2020-10-04T05:03:31.43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A26AD40-357F-411A-B252-B3E14A058D57}" dt="2020-10-04T05:03:32.01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4C811-3844-4737-934C-0336908453BA}"/>
              </a:ext>
            </a:extLst>
          </p:cNvPr>
          <p:cNvSpPr txBox="1"/>
          <p:nvPr/>
        </p:nvSpPr>
        <p:spPr>
          <a:xfrm>
            <a:off x="0" y="537723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/>
              <a:t>B® A]</a:t>
            </a:r>
            <a:r>
              <a:rPr lang="en-US" sz="4300" dirty="0" err="1"/>
              <a:t>Ûs</a:t>
            </a:r>
            <a:r>
              <a:rPr lang="en-US" sz="4300" dirty="0"/>
              <a:t>[</a:t>
            </a:r>
            <a:r>
              <a:rPr lang="en-US" sz="4300" dirty="0" err="1"/>
              <a:t>Rôn</a:t>
            </a:r>
            <a:r>
              <a:rPr lang="en-US" sz="4300" dirty="0"/>
              <a:t> </a:t>
            </a:r>
            <a:r>
              <a:rPr lang="en-US" sz="4300" dirty="0" err="1"/>
              <a:t>A®VôUp</a:t>
            </a:r>
            <a:r>
              <a:rPr lang="en-US" sz="4300" dirty="0"/>
              <a:t> </a:t>
            </a:r>
            <a:r>
              <a:rPr lang="en-US" sz="4300" dirty="0" err="1"/>
              <a:t>TôÕLôlTôn</a:t>
            </a:r>
            <a:endParaRPr lang="en-US" sz="4300" dirty="0"/>
          </a:p>
          <a:p>
            <a:r>
              <a:rPr lang="en-US" sz="4300" dirty="0"/>
              <a:t>A]</a:t>
            </a:r>
            <a:r>
              <a:rPr lang="en-US" sz="4300" dirty="0" err="1"/>
              <a:t>ÛªpXôUp</a:t>
            </a:r>
            <a:r>
              <a:rPr lang="en-US" sz="4300" dirty="0"/>
              <a:t> </a:t>
            </a:r>
            <a:r>
              <a:rPr lang="en-US" sz="4300" dirty="0" err="1"/>
              <a:t>Ï°ÚªpXôUp</a:t>
            </a:r>
            <a:r>
              <a:rPr lang="en-US" sz="4300" dirty="0"/>
              <a:t> </a:t>
            </a:r>
            <a:r>
              <a:rPr lang="en-US" sz="4300" dirty="0" err="1"/>
              <a:t>Ë®lTÕ</a:t>
            </a:r>
            <a:r>
              <a:rPr lang="en-US" sz="4300" dirty="0"/>
              <a:t> </a:t>
            </a:r>
            <a:r>
              <a:rPr lang="en-US" sz="4300" dirty="0" err="1"/>
              <a:t>T¬RôTm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C7758-6E4B-4383-92AA-05AC4AC59203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LojR¬u</a:t>
            </a:r>
            <a:r>
              <a:rPr lang="en-US" sz="4400" dirty="0"/>
              <a:t> </a:t>
            </a:r>
            <a:r>
              <a:rPr lang="en-US" sz="4400" dirty="0" err="1"/>
              <a:t>Sôs</a:t>
            </a:r>
            <a:r>
              <a:rPr lang="en-US" sz="4400" dirty="0"/>
              <a:t> </a:t>
            </a:r>
            <a:r>
              <a:rPr lang="en-US" sz="4400" dirty="0" err="1"/>
              <a:t>NÁTm</a:t>
            </a:r>
            <a:r>
              <a:rPr lang="en-US" sz="4400" dirty="0"/>
              <a:t> ªL </a:t>
            </a:r>
            <a:r>
              <a:rPr lang="en-US" sz="4400" dirty="0" err="1"/>
              <a:t>LÚjÕPu</a:t>
            </a:r>
            <a:r>
              <a:rPr lang="en-US" sz="4400" dirty="0"/>
              <a:t> </a:t>
            </a:r>
            <a:r>
              <a:rPr lang="en-US" sz="4400" dirty="0" err="1"/>
              <a:t>Ë®lTôúV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870BA-9C13-43D8-B3F6-3CC5FC4810D9}"/>
              </a:ext>
            </a:extLst>
          </p:cNvPr>
          <p:cNvSpPr txBox="1"/>
          <p:nvPr/>
        </p:nvSpPr>
        <p:spPr>
          <a:xfrm>
            <a:off x="1607890" y="5377237"/>
            <a:ext cx="89762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</a:t>
            </a:r>
            <a:r>
              <a:rPr lang="en-US" dirty="0" err="1"/>
              <a:t>olTkR</a:t>
            </a:r>
            <a:r>
              <a:rPr lang="en-US" dirty="0"/>
              <a:t> </a:t>
            </a:r>
            <a:r>
              <a:rPr lang="en-US" dirty="0" err="1"/>
              <a:t>SôhLs</a:t>
            </a:r>
            <a:r>
              <a:rPr lang="en-US" dirty="0"/>
              <a:t> </a:t>
            </a:r>
            <a:r>
              <a:rPr lang="en-US" dirty="0" err="1"/>
              <a:t>YÚm</a:t>
            </a:r>
            <a:r>
              <a:rPr lang="en-US" dirty="0"/>
              <a:t> </a:t>
            </a:r>
          </a:p>
          <a:p>
            <a:r>
              <a:rPr lang="en-US" dirty="0"/>
              <a:t>¨</a:t>
            </a:r>
            <a:r>
              <a:rPr lang="en-US" dirty="0" err="1"/>
              <a:t>VôVj</a:t>
            </a:r>
            <a:r>
              <a:rPr lang="en-US" dirty="0"/>
              <a:t> ¾oól©u </a:t>
            </a:r>
            <a:r>
              <a:rPr lang="en-US" dirty="0" err="1"/>
              <a:t>Sôs</a:t>
            </a:r>
            <a:r>
              <a:rPr lang="en-US" dirty="0"/>
              <a:t> </a:t>
            </a:r>
            <a:r>
              <a:rPr lang="en-US" dirty="0" err="1"/>
              <a:t>ùSÚeÏúR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935BF-52DB-4F53-89B0-E0670438D93D}"/>
              </a:ext>
            </a:extLst>
          </p:cNvPr>
          <p:cNvSpPr txBox="1"/>
          <p:nvPr/>
        </p:nvSpPr>
        <p:spPr>
          <a:xfrm>
            <a:off x="2036777" y="5377237"/>
            <a:ext cx="811844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YÚûL«u</a:t>
            </a:r>
            <a:r>
              <a:rPr lang="en-US" dirty="0"/>
              <a:t> </a:t>
            </a:r>
            <a:r>
              <a:rPr lang="en-US" dirty="0" err="1"/>
              <a:t>AûPVô</a:t>
            </a:r>
            <a:r>
              <a:rPr lang="en-US" dirty="0"/>
              <a:t>[</a:t>
            </a:r>
            <a:r>
              <a:rPr lang="en-US" dirty="0" err="1"/>
              <a:t>eLs</a:t>
            </a:r>
            <a:r>
              <a:rPr lang="en-US" dirty="0"/>
              <a:t> </a:t>
            </a:r>
          </a:p>
          <a:p>
            <a:r>
              <a:rPr lang="en-US" dirty="0" err="1"/>
              <a:t>ùYÏ</a:t>
            </a:r>
            <a:r>
              <a:rPr lang="en-US" dirty="0"/>
              <a:t> ®</a:t>
            </a:r>
            <a:r>
              <a:rPr lang="en-US" dirty="0" err="1"/>
              <a:t>ûWYôL</a:t>
            </a:r>
            <a:r>
              <a:rPr lang="en-US" dirty="0"/>
              <a:t> ¨û\</a:t>
            </a:r>
            <a:r>
              <a:rPr lang="en-US" dirty="0" err="1"/>
              <a:t>úYßúR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48FC-EC10-4775-92DC-95CF131B8545}"/>
              </a:ext>
            </a:extLst>
          </p:cNvPr>
          <p:cNvSpPr txBox="1"/>
          <p:nvPr/>
        </p:nvSpPr>
        <p:spPr>
          <a:xfrm>
            <a:off x="2363947" y="5377237"/>
            <a:ext cx="746410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</a:t>
            </a:r>
            <a:r>
              <a:rPr lang="en-US" dirty="0"/>
              <a:t>]</a:t>
            </a:r>
            <a:r>
              <a:rPr lang="en-US" dirty="0" err="1"/>
              <a:t>j§u</a:t>
            </a:r>
            <a:r>
              <a:rPr lang="en-US" dirty="0"/>
              <a:t> </a:t>
            </a:r>
            <a:r>
              <a:rPr lang="en-US" dirty="0" err="1"/>
              <a:t>A§NVeLs</a:t>
            </a:r>
            <a:r>
              <a:rPr lang="en-US" dirty="0"/>
              <a:t> </a:t>
            </a:r>
          </a:p>
          <a:p>
            <a:r>
              <a:rPr lang="en-US" dirty="0" err="1"/>
              <a:t>LôXm</a:t>
            </a:r>
            <a:r>
              <a:rPr lang="en-US" dirty="0"/>
              <a:t> </a:t>
            </a:r>
            <a:r>
              <a:rPr lang="en-US" dirty="0" err="1"/>
              <a:t>áßúR</a:t>
            </a:r>
            <a:r>
              <a:rPr lang="en-US" dirty="0"/>
              <a:t> </a:t>
            </a:r>
            <a:r>
              <a:rPr lang="en-US" dirty="0" err="1"/>
              <a:t>Li¥ÓYôn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297BA-0387-4294-8D1D-6ACB4383D923}"/>
              </a:ext>
            </a:extLst>
          </p:cNvPr>
          <p:cNvSpPr txBox="1"/>
          <p:nvPr/>
        </p:nvSpPr>
        <p:spPr>
          <a:xfrm>
            <a:off x="1806079" y="5377237"/>
            <a:ext cx="857984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AN§Vôn</a:t>
            </a:r>
            <a:r>
              <a:rPr lang="en-US" dirty="0"/>
              <a:t> </a:t>
            </a:r>
            <a:r>
              <a:rPr lang="en-US" dirty="0" err="1"/>
              <a:t>CÚk§PôUp</a:t>
            </a:r>
            <a:r>
              <a:rPr lang="en-US" dirty="0"/>
              <a:t> </a:t>
            </a:r>
          </a:p>
          <a:p>
            <a:r>
              <a:rPr lang="en-US" dirty="0"/>
              <a:t>©</a:t>
            </a:r>
            <a:r>
              <a:rPr lang="en-US" dirty="0" err="1"/>
              <a:t>uàm</a:t>
            </a:r>
            <a:r>
              <a:rPr lang="en-US" dirty="0"/>
              <a:t> </a:t>
            </a:r>
            <a:r>
              <a:rPr lang="en-US" dirty="0" err="1"/>
              <a:t>A§NVeLs</a:t>
            </a:r>
            <a:r>
              <a:rPr lang="en-US" dirty="0"/>
              <a:t> </a:t>
            </a:r>
            <a:r>
              <a:rPr lang="en-US" dirty="0" err="1"/>
              <a:t>ùNnúYôúU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4EE46-AD73-4B04-A18F-D236058759A9}"/>
              </a:ext>
            </a:extLst>
          </p:cNvPr>
          <p:cNvSpPr txBox="1"/>
          <p:nvPr/>
        </p:nvSpPr>
        <p:spPr>
          <a:xfrm>
            <a:off x="1994832" y="5377236"/>
            <a:ext cx="820233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ù_Tj§úX</a:t>
            </a:r>
            <a:r>
              <a:rPr lang="en-US" dirty="0"/>
              <a:t> </a:t>
            </a:r>
            <a:r>
              <a:rPr lang="en-US" dirty="0" err="1"/>
              <a:t>R¬j§ÓúYôm</a:t>
            </a:r>
            <a:r>
              <a:rPr lang="en-US" dirty="0"/>
              <a:t> </a:t>
            </a:r>
          </a:p>
          <a:p>
            <a:r>
              <a:rPr lang="en-US" dirty="0" err="1"/>
              <a:t>ù_V</a:t>
            </a:r>
            <a:r>
              <a:rPr lang="en-US" dirty="0"/>
              <a:t> </a:t>
            </a:r>
            <a:r>
              <a:rPr lang="en-US" dirty="0" err="1"/>
              <a:t>F¯Vm</a:t>
            </a:r>
            <a:r>
              <a:rPr lang="en-US" dirty="0"/>
              <a:t> </a:t>
            </a:r>
            <a:r>
              <a:rPr lang="en-US" dirty="0" err="1"/>
              <a:t>ùNn§ÓúYôm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102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2020-10-04T05:07:13Z</dcterms:modified>
</cp:coreProperties>
</file>